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1DDF-DAB0-4F36-B2BA-E25FB7AC79A9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874F-54DB-4857-9D07-581F89F9EC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Methods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Methods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Standardized tests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Certificate exams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Locally developed tests/test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questions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Rubrics for evaluating: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Essays/Papers</a:t>
                      </a:r>
                    </a:p>
                    <a:p>
                      <a:pPr marL="0" indent="346075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Labwork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 questions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Capstone projects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Exhibits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Performances/Presentations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Portfolios of student work</a:t>
                      </a:r>
                    </a:p>
                    <a:p>
                      <a:pPr marL="0" indent="346075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exams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Surveys</a:t>
                      </a:r>
                    </a:p>
                    <a:p>
                      <a:pPr marL="401638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</a:t>
                      </a:r>
                    </a:p>
                    <a:p>
                      <a:pPr marL="401638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Alumni</a:t>
                      </a:r>
                    </a:p>
                    <a:p>
                      <a:pPr marL="401638" inden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Exit interviews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groups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placement rates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Course evaluations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Assessment Methods</vt:lpstr>
    </vt:vector>
  </TitlesOfParts>
  <Company>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Methods</dc:title>
  <dc:creator>dbajrami</dc:creator>
  <cp:lastModifiedBy>dbajrami</cp:lastModifiedBy>
  <cp:revision>1</cp:revision>
  <dcterms:created xsi:type="dcterms:W3CDTF">2011-01-20T06:19:45Z</dcterms:created>
  <dcterms:modified xsi:type="dcterms:W3CDTF">2011-01-20T06:20:10Z</dcterms:modified>
</cp:coreProperties>
</file>