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58" r:id="rId4"/>
    <p:sldId id="259" r:id="rId5"/>
    <p:sldId id="261" r:id="rId6"/>
    <p:sldId id="262" r:id="rId7"/>
    <p:sldId id="263" r:id="rId8"/>
    <p:sldId id="264" r:id="rId9"/>
    <p:sldId id="265" r:id="rId10"/>
    <p:sldId id="266" r:id="rId11"/>
    <p:sldId id="269" r:id="rId12"/>
    <p:sldId id="270" r:id="rId13"/>
    <p:sldId id="271" r:id="rId14"/>
    <p:sldId id="272" r:id="rId15"/>
    <p:sldId id="273" r:id="rId16"/>
    <p:sldId id="268" r:id="rId17"/>
    <p:sldId id="267"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ED2E54-9F97-4CEC-A1D1-7825477989EB}" type="datetimeFigureOut">
              <a:rPr lang="en-US" smtClean="0"/>
              <a:pPr/>
              <a:t>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4ED2B-A56A-4748-BF9A-F0C4DCFACB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ED2E54-9F97-4CEC-A1D1-7825477989EB}" type="datetimeFigureOut">
              <a:rPr lang="en-US" smtClean="0"/>
              <a:pPr/>
              <a:t>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4ED2B-A56A-4748-BF9A-F0C4DCFACB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ED2E54-9F97-4CEC-A1D1-7825477989EB}" type="datetimeFigureOut">
              <a:rPr lang="en-US" smtClean="0"/>
              <a:pPr/>
              <a:t>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4ED2B-A56A-4748-BF9A-F0C4DCFACB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ED2E54-9F97-4CEC-A1D1-7825477989EB}" type="datetimeFigureOut">
              <a:rPr lang="en-US" smtClean="0"/>
              <a:pPr/>
              <a:t>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4ED2B-A56A-4748-BF9A-F0C4DCFACB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ED2E54-9F97-4CEC-A1D1-7825477989EB}" type="datetimeFigureOut">
              <a:rPr lang="en-US" smtClean="0"/>
              <a:pPr/>
              <a:t>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4ED2B-A56A-4748-BF9A-F0C4DCFACB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ED2E54-9F97-4CEC-A1D1-7825477989EB}" type="datetimeFigureOut">
              <a:rPr lang="en-US" smtClean="0"/>
              <a:pPr/>
              <a:t>10/5/2012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4ED2B-A56A-4748-BF9A-F0C4DCFACB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ED2E54-9F97-4CEC-A1D1-7825477989EB}" type="datetimeFigureOut">
              <a:rPr lang="en-US" smtClean="0"/>
              <a:pPr/>
              <a:t>10/5/2012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4ED2B-A56A-4748-BF9A-F0C4DCFACB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ED2E54-9F97-4CEC-A1D1-7825477989EB}" type="datetimeFigureOut">
              <a:rPr lang="en-US" smtClean="0"/>
              <a:pPr/>
              <a:t>10/5/2012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34ED2B-A56A-4748-BF9A-F0C4DCFACB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ED2E54-9F97-4CEC-A1D1-7825477989EB}" type="datetimeFigureOut">
              <a:rPr lang="en-US" smtClean="0"/>
              <a:pPr/>
              <a:t>10/5/2012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34ED2B-A56A-4748-BF9A-F0C4DCFACB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ED2E54-9F97-4CEC-A1D1-7825477989EB}" type="datetimeFigureOut">
              <a:rPr lang="en-US" smtClean="0"/>
              <a:pPr/>
              <a:t>10/5/2012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4ED2B-A56A-4748-BF9A-F0C4DCFACB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ED2E54-9F97-4CEC-A1D1-7825477989EB}" type="datetimeFigureOut">
              <a:rPr lang="en-US" smtClean="0"/>
              <a:pPr/>
              <a:t>10/5/2012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4ED2B-A56A-4748-BF9A-F0C4DCFACB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ED2E54-9F97-4CEC-A1D1-7825477989EB}" type="datetimeFigureOut">
              <a:rPr lang="en-US" smtClean="0"/>
              <a:pPr/>
              <a:t>10/5/2012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34ED2B-A56A-4748-BF9A-F0C4DCFACB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speterson@peralta.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Behavioral Modification Project</a:t>
            </a:r>
            <a:br>
              <a:rPr lang="en-US" dirty="0" smtClean="0"/>
            </a:br>
            <a:r>
              <a:rPr lang="en-US" dirty="0" smtClean="0"/>
              <a:t>(BMP)</a:t>
            </a:r>
            <a:endParaRPr lang="en-US" dirty="0"/>
          </a:p>
        </p:txBody>
      </p:sp>
      <p:sp>
        <p:nvSpPr>
          <p:cNvPr id="3" name="Content Placeholder 2"/>
          <p:cNvSpPr>
            <a:spLocks noGrp="1"/>
          </p:cNvSpPr>
          <p:nvPr>
            <p:ph idx="1"/>
          </p:nvPr>
        </p:nvSpPr>
        <p:spPr/>
        <p:txBody>
          <a:bodyPr/>
          <a:lstStyle/>
          <a:p>
            <a:r>
              <a:rPr lang="en-US" dirty="0" smtClean="0"/>
              <a:t>This PowerPoint will walk you through the BMP assignment with examples and further explanation.</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In other words:</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Share your process in detail of how you modified your behavior.</a:t>
            </a:r>
          </a:p>
          <a:p>
            <a:r>
              <a:rPr lang="en-US" dirty="0" smtClean="0"/>
              <a:t>This is where you will integrate the principles of operant conditioning (primarily positive reinforcement) to encourage your new, healthier, desired, target behavior.</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 Example: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you want to stop buying caffeinated drinks from Star Bucks, you might, for every day you don’t spend your money on a Star Bucks drink, put in a saving’s jar.  At the end of the week, you can either buy something else non-caffeinated that costs more than simply one drink that you have been wanting, or add an extra $20 dollars to the savings jar.   By the end of implementing your action plan, you might have enough money to take a small trip or simply put into savings!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 might be:</a:t>
            </a:r>
            <a:endParaRPr lang="en-US" dirty="0"/>
          </a:p>
        </p:txBody>
      </p:sp>
      <p:sp>
        <p:nvSpPr>
          <p:cNvPr id="3" name="Content Placeholder 2"/>
          <p:cNvSpPr>
            <a:spLocks noGrp="1"/>
          </p:cNvSpPr>
          <p:nvPr>
            <p:ph idx="1"/>
          </p:nvPr>
        </p:nvSpPr>
        <p:spPr/>
        <p:txBody>
          <a:bodyPr/>
          <a:lstStyle/>
          <a:p>
            <a:r>
              <a:rPr lang="en-US" dirty="0" smtClean="0"/>
              <a:t>You want to practice yoga more frequently.  For each week that you do yoga 3 or 4 times, you treat yourself to an extra 20 minutes of yoga, or prepare/go to a raw, vegan restaurant for a special meal.</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t>
            </a:r>
            <a:endParaRPr lang="en-US" dirty="0"/>
          </a:p>
        </p:txBody>
      </p:sp>
      <p:sp>
        <p:nvSpPr>
          <p:cNvPr id="3" name="Content Placeholder 2"/>
          <p:cNvSpPr>
            <a:spLocks noGrp="1"/>
          </p:cNvSpPr>
          <p:nvPr>
            <p:ph idx="1"/>
          </p:nvPr>
        </p:nvSpPr>
        <p:spPr/>
        <p:txBody>
          <a:bodyPr/>
          <a:lstStyle/>
          <a:p>
            <a:r>
              <a:rPr lang="en-US" dirty="0" smtClean="0"/>
              <a:t>You might want to pay your bills on time and take the money either from prior late fees or simply as a reward and take a friend out to eat or invite your friend over for a meal.</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 all the cases mentioned above: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desired target behavior has to be demonstrated first (before positively reinforcing it) and;</a:t>
            </a:r>
          </a:p>
          <a:p>
            <a:r>
              <a:rPr lang="en-US" dirty="0" smtClean="0"/>
              <a:t>The reinforcement should be something that you really enjoy, something that inspires and motivates you to keep going!!!!!!! So that the new behavior replaces the old and becomes habit!</a:t>
            </a:r>
          </a:p>
          <a:p>
            <a:r>
              <a:rPr lang="en-US" dirty="0" smtClean="0"/>
              <a:t>And, keep in mind that applying a reinforcement is deliberate and intentional (it is NOT just the “feel good feelings” of experiencing the new behavior).</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 also:</a:t>
            </a:r>
            <a:endParaRPr lang="en-US" dirty="0"/>
          </a:p>
        </p:txBody>
      </p:sp>
      <p:sp>
        <p:nvSpPr>
          <p:cNvPr id="3" name="Content Placeholder 2"/>
          <p:cNvSpPr>
            <a:spLocks noGrp="1"/>
          </p:cNvSpPr>
          <p:nvPr>
            <p:ph idx="1"/>
          </p:nvPr>
        </p:nvSpPr>
        <p:spPr/>
        <p:txBody>
          <a:bodyPr>
            <a:normAutofit lnSpcReduction="10000"/>
          </a:bodyPr>
          <a:lstStyle/>
          <a:p>
            <a:r>
              <a:rPr lang="en-US" dirty="0" smtClean="0"/>
              <a:t>Your reinforcement schedule (</a:t>
            </a:r>
            <a:r>
              <a:rPr lang="en-US" dirty="0" err="1" smtClean="0"/>
              <a:t>ie</a:t>
            </a:r>
            <a:r>
              <a:rPr lang="en-US" dirty="0" smtClean="0"/>
              <a:t>. How many times did you elicit the new behavior and how often did you reinforce it).  You can utilize your prior rating system of check marks, stickers, etc. to see if the behavior is really decreasing over time and also create a symbol for when you exhibit the new behavior.</a:t>
            </a:r>
          </a:p>
          <a:p>
            <a:r>
              <a:rPr lang="en-US" dirty="0" smtClean="0"/>
              <a:t>For what was your time frame? State for how many weeks did you undergo your action plan.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Part 4 States: Share your results and how you feel about them:</a:t>
            </a:r>
            <a:endParaRPr lang="en-US" sz="2800" dirty="0"/>
          </a:p>
        </p:txBody>
      </p:sp>
      <p:sp>
        <p:nvSpPr>
          <p:cNvPr id="3" name="Content Placeholder 2"/>
          <p:cNvSpPr>
            <a:spLocks noGrp="1"/>
          </p:cNvSpPr>
          <p:nvPr>
            <p:ph idx="1"/>
          </p:nvPr>
        </p:nvSpPr>
        <p:spPr/>
        <p:txBody>
          <a:bodyPr>
            <a:normAutofit/>
          </a:bodyPr>
          <a:lstStyle/>
          <a:p>
            <a:r>
              <a:rPr lang="en-US" dirty="0" smtClean="0"/>
              <a:t>How did this BMP impact you mentally/physically/emotionally/spiritually? </a:t>
            </a:r>
          </a:p>
          <a:p>
            <a:r>
              <a:rPr lang="en-US" dirty="0" smtClean="0"/>
              <a:t>For example, now that you are not drinking caffeine, are you mentally clearer, have more physical energy, notice more natural cues of sleepiness, emotionally more balanced, spiritually more grounded?</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remainder of the questions are more self-explanatory:</a:t>
            </a:r>
            <a:endParaRPr lang="en-US" dirty="0"/>
          </a:p>
        </p:txBody>
      </p:sp>
      <p:sp>
        <p:nvSpPr>
          <p:cNvPr id="3" name="Content Placeholder 2"/>
          <p:cNvSpPr>
            <a:spLocks noGrp="1"/>
          </p:cNvSpPr>
          <p:nvPr>
            <p:ph idx="1"/>
          </p:nvPr>
        </p:nvSpPr>
        <p:spPr/>
        <p:txBody>
          <a:bodyPr/>
          <a:lstStyle/>
          <a:p>
            <a:r>
              <a:rPr lang="en-US" dirty="0" smtClean="0"/>
              <a:t>How do you feel about your results? </a:t>
            </a:r>
          </a:p>
          <a:p>
            <a:r>
              <a:rPr lang="en-US" dirty="0" smtClean="0"/>
              <a:t>Will you continue with your BMP? </a:t>
            </a:r>
          </a:p>
          <a:p>
            <a:r>
              <a:rPr lang="en-US" dirty="0" smtClean="0"/>
              <a:t>Would you recommend this BMP to others?</a:t>
            </a:r>
          </a:p>
          <a:p>
            <a:r>
              <a:rPr lang="en-US" dirty="0" smtClean="0"/>
              <a:t>What did you learn about yourself through this process?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project is really about you!!!</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a behavior doesn’t come to mind right away, that is okay!</a:t>
            </a:r>
          </a:p>
          <a:p>
            <a:r>
              <a:rPr lang="en-US" dirty="0" smtClean="0"/>
              <a:t>You can set the intention and perhaps ask the question in a reflective manner: “What is the best behavior that I can modify so that I can feel happier and more at peace with myself?”  Or choose a self-inquiry question that works for you.  Then surrender, let go of the question.  </a:t>
            </a:r>
          </a:p>
          <a:p>
            <a:r>
              <a:rPr lang="en-US" dirty="0" smtClean="0"/>
              <a:t>Pay attention in your waking life and to your dreams, your unconscious might start to speak to you!!!!!</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do:</a:t>
            </a:r>
            <a:endParaRPr lang="en-US" dirty="0"/>
          </a:p>
        </p:txBody>
      </p:sp>
      <p:sp>
        <p:nvSpPr>
          <p:cNvPr id="3" name="Content Placeholder 2"/>
          <p:cNvSpPr>
            <a:spLocks noGrp="1"/>
          </p:cNvSpPr>
          <p:nvPr>
            <p:ph idx="1"/>
          </p:nvPr>
        </p:nvSpPr>
        <p:spPr/>
        <p:txBody>
          <a:bodyPr/>
          <a:lstStyle/>
          <a:p>
            <a:r>
              <a:rPr lang="en-US" dirty="0" smtClean="0"/>
              <a:t>Enjoy this process;</a:t>
            </a:r>
          </a:p>
          <a:p>
            <a:r>
              <a:rPr lang="en-US" dirty="0" smtClean="0"/>
              <a:t>Use this process as a path of self-growth;</a:t>
            </a:r>
          </a:p>
          <a:p>
            <a:r>
              <a:rPr lang="en-US" dirty="0" smtClean="0"/>
              <a:t>And, email me if you have any questions at </a:t>
            </a:r>
            <a:r>
              <a:rPr lang="en-US" dirty="0" smtClean="0">
                <a:hlinkClick r:id="rId2"/>
              </a:rPr>
              <a:t>speterson@peralta.edu</a:t>
            </a:r>
            <a:r>
              <a:rPr lang="en-US" dirty="0" smtClean="0"/>
              <a:t>.</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1: Briefly introduce your BMP and explain why you chose it.</a:t>
            </a:r>
            <a:endParaRPr lang="en-US" dirty="0"/>
          </a:p>
        </p:txBody>
      </p:sp>
      <p:sp>
        <p:nvSpPr>
          <p:cNvPr id="3" name="Content Placeholder 2"/>
          <p:cNvSpPr>
            <a:spLocks noGrp="1"/>
          </p:cNvSpPr>
          <p:nvPr>
            <p:ph idx="1"/>
          </p:nvPr>
        </p:nvSpPr>
        <p:spPr/>
        <p:txBody>
          <a:bodyPr/>
          <a:lstStyle/>
          <a:p>
            <a:r>
              <a:rPr lang="en-US" dirty="0" smtClean="0"/>
              <a:t>Choose a behavior that is limiting you in some way, unhealthy, or a new behavior that you would like to develop.</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 share:</a:t>
            </a:r>
            <a:endParaRPr lang="en-US" dirty="0"/>
          </a:p>
        </p:txBody>
      </p:sp>
      <p:sp>
        <p:nvSpPr>
          <p:cNvPr id="3" name="Content Placeholder 2"/>
          <p:cNvSpPr>
            <a:spLocks noGrp="1"/>
          </p:cNvSpPr>
          <p:nvPr>
            <p:ph idx="1"/>
          </p:nvPr>
        </p:nvSpPr>
        <p:spPr/>
        <p:txBody>
          <a:bodyPr>
            <a:normAutofit lnSpcReduction="10000"/>
          </a:bodyPr>
          <a:lstStyle/>
          <a:p>
            <a:r>
              <a:rPr lang="en-US" dirty="0" smtClean="0"/>
              <a:t>In what way might this behavior limit you in some way? </a:t>
            </a:r>
          </a:p>
          <a:p>
            <a:r>
              <a:rPr lang="en-US" dirty="0" smtClean="0"/>
              <a:t>For example, you might want to quit smoking, shopping when you really don’t need anything, stop drinking caffeine, loose weight, stop cursing, or exercise more, eat healthier foods, meditate regularly, speak more lovingly to people, pay bills on time, save money, etc…the ideas really are limitless!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Whichever behavior you choose to modify, it should be:</a:t>
            </a:r>
            <a:endParaRPr lang="en-US" dirty="0"/>
          </a:p>
        </p:txBody>
      </p:sp>
      <p:sp>
        <p:nvSpPr>
          <p:cNvPr id="3" name="Content Placeholder 2"/>
          <p:cNvSpPr>
            <a:spLocks noGrp="1"/>
          </p:cNvSpPr>
          <p:nvPr>
            <p:ph idx="1"/>
          </p:nvPr>
        </p:nvSpPr>
        <p:spPr/>
        <p:txBody>
          <a:bodyPr>
            <a:normAutofit/>
          </a:bodyPr>
          <a:lstStyle/>
          <a:p>
            <a:r>
              <a:rPr lang="en-US" sz="4400" dirty="0" smtClean="0"/>
              <a:t>MEANINGFUL TO YOU!!!!!!!</a:t>
            </a:r>
          </a:p>
          <a:p>
            <a:r>
              <a:rPr lang="en-US" dirty="0" smtClean="0"/>
              <a:t>And, that you feel personally connected to!</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next question is: </a:t>
            </a:r>
            <a:endParaRPr lang="en-US" dirty="0"/>
          </a:p>
        </p:txBody>
      </p:sp>
      <p:sp>
        <p:nvSpPr>
          <p:cNvPr id="3" name="Content Placeholder 2"/>
          <p:cNvSpPr>
            <a:spLocks noGrp="1"/>
          </p:cNvSpPr>
          <p:nvPr>
            <p:ph idx="1"/>
          </p:nvPr>
        </p:nvSpPr>
        <p:spPr/>
        <p:txBody>
          <a:bodyPr/>
          <a:lstStyle/>
          <a:p>
            <a:r>
              <a:rPr lang="en-US" dirty="0" smtClean="0"/>
              <a:t>How do you foresee your life different once this behavior is changed? </a:t>
            </a:r>
          </a:p>
          <a:p>
            <a:r>
              <a:rPr lang="en-US" dirty="0" smtClean="0"/>
              <a:t>Here you talk about how your relationships would look like and how you would feel, and how the different aspects of your life would be different, if for example, you spoke more lovingly to people or had greater self-confidence, or didn’t curse as much.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next segment is part 2: </a:t>
            </a:r>
            <a:br>
              <a:rPr lang="en-US" dirty="0" smtClean="0"/>
            </a:br>
            <a:r>
              <a:rPr lang="en-US" dirty="0" smtClean="0"/>
              <a:t>Describe your experiment: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How did you track your behavior? Be specific.</a:t>
            </a:r>
          </a:p>
          <a:p>
            <a:r>
              <a:rPr lang="en-US" dirty="0" smtClean="0"/>
              <a:t>Take four weeks to simply track your behavior to see really the frequency and depth of the “problem” behavior.  In this segment, you have not altered or modified your behavior yet!  </a:t>
            </a:r>
          </a:p>
          <a:p>
            <a:r>
              <a:rPr lang="en-US" dirty="0" smtClean="0"/>
              <a:t>Create some sort of tracking system: you can use Excel, or simply draw four weeks on a piece of paper, or use a calendar.  Then select a rating system by using different colored check marks, “</a:t>
            </a:r>
            <a:r>
              <a:rPr lang="en-US" dirty="0" err="1" smtClean="0"/>
              <a:t>x”s</a:t>
            </a:r>
            <a:r>
              <a:rPr lang="en-US" dirty="0" smtClean="0"/>
              <a:t>, stickers, or something else that comes to mind.</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last point explained the next point in the assignment:</a:t>
            </a:r>
            <a:endParaRPr lang="en-US" dirty="0"/>
          </a:p>
        </p:txBody>
      </p:sp>
      <p:sp>
        <p:nvSpPr>
          <p:cNvPr id="3" name="Content Placeholder 2"/>
          <p:cNvSpPr>
            <a:spLocks noGrp="1"/>
          </p:cNvSpPr>
          <p:nvPr>
            <p:ph idx="1"/>
          </p:nvPr>
        </p:nvSpPr>
        <p:spPr/>
        <p:txBody>
          <a:bodyPr/>
          <a:lstStyle/>
          <a:p>
            <a:r>
              <a:rPr lang="en-US" dirty="0" smtClean="0"/>
              <a:t>What was your time frame to observe your behavior (before modifying it) and describe what you noticed about this behavior and yourself. Remember: one month of observing your behavior before starting your action plan is preferable so that you can really understand the workings of this behavior and help shape your action plan in a meaningful and realistic manner.</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next segment is part 3: State your Action Plan</a:t>
            </a:r>
            <a:endParaRPr lang="en-US" dirty="0"/>
          </a:p>
        </p:txBody>
      </p:sp>
      <p:sp>
        <p:nvSpPr>
          <p:cNvPr id="3" name="Content Placeholder 2"/>
          <p:cNvSpPr>
            <a:spLocks noGrp="1"/>
          </p:cNvSpPr>
          <p:nvPr>
            <p:ph idx="1"/>
          </p:nvPr>
        </p:nvSpPr>
        <p:spPr/>
        <p:txBody>
          <a:bodyPr>
            <a:normAutofit/>
          </a:bodyPr>
          <a:lstStyle/>
          <a:p>
            <a:r>
              <a:rPr lang="en-US" dirty="0" smtClean="0"/>
              <a:t>This is the section where you implement a plan of action to modify your behavior.</a:t>
            </a:r>
          </a:p>
          <a:p>
            <a:r>
              <a:rPr lang="en-US" dirty="0" smtClean="0"/>
              <a:t>You should practice your action plan any where from 2 to 4 weeks, and of course, longer is great as it makes the new behavior even more habitual!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questions are:</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What did you do? </a:t>
            </a:r>
          </a:p>
          <a:p>
            <a:r>
              <a:rPr lang="en-US" dirty="0" smtClean="0"/>
              <a:t>How often? </a:t>
            </a:r>
          </a:p>
          <a:p>
            <a:r>
              <a:rPr lang="en-US" dirty="0" smtClean="0"/>
              <a:t>What were your incentives/reward system? (Be specific; remember these incentives/rewards must be based on operant conditioning principles).</a:t>
            </a:r>
          </a:p>
          <a:p>
            <a:r>
              <a:rPr lang="en-US" dirty="0" smtClean="0"/>
              <a:t>What was your time frame?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1115</Words>
  <Application>Microsoft Office PowerPoint</Application>
  <PresentationFormat>On-screen Show (4:3)</PresentationFormat>
  <Paragraphs>66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Behavioral Modification Project (BMP)</vt:lpstr>
      <vt:lpstr>Part 1: Briefly introduce your BMP and explain why you chose it.</vt:lpstr>
      <vt:lpstr>Then share:</vt:lpstr>
      <vt:lpstr>Whichever behavior you choose to modify, it should be:</vt:lpstr>
      <vt:lpstr>The next question is: </vt:lpstr>
      <vt:lpstr>The next segment is part 2:  Describe your experiment:</vt:lpstr>
      <vt:lpstr>The last point explained the next point in the assignment:</vt:lpstr>
      <vt:lpstr>The next segment is part 3: State your Action Plan</vt:lpstr>
      <vt:lpstr>The questions are: </vt:lpstr>
      <vt:lpstr>  In other words:  </vt:lpstr>
      <vt:lpstr>For Example:</vt:lpstr>
      <vt:lpstr>Another example might be:</vt:lpstr>
      <vt:lpstr>Or,</vt:lpstr>
      <vt:lpstr>In all the cases mentioned above:</vt:lpstr>
      <vt:lpstr>Share also:</vt:lpstr>
      <vt:lpstr>Part 4 States: Share your results and how you feel about them:</vt:lpstr>
      <vt:lpstr>The remainder of the questions are more self-explanatory:</vt:lpstr>
      <vt:lpstr>This project is really about you!!!</vt:lpstr>
      <vt:lpstr>Please do:</vt:lpstr>
    </vt:vector>
  </TitlesOfParts>
  <Company>PCCD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speterson</dc:creator>
  <cp:lastModifiedBy>speterson</cp:lastModifiedBy>
  <cp:revision>12</cp:revision>
  <dcterms:created xsi:type="dcterms:W3CDTF">2012-09-13T09:57:04Z</dcterms:created>
  <dcterms:modified xsi:type="dcterms:W3CDTF">2012-10-05T20:49:12Z</dcterms:modified>
</cp:coreProperties>
</file>