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LRC Study Group and Workshop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1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Study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objective of a study group?</a:t>
            </a:r>
          </a:p>
          <a:p>
            <a:r>
              <a:rPr lang="en-US" dirty="0" smtClean="0"/>
              <a:t>Who will lead study groups?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0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assigned to a particular instructor and/or course, check in with the instructor whenever possible</a:t>
            </a:r>
          </a:p>
          <a:p>
            <a:r>
              <a:rPr lang="en-US" dirty="0" smtClean="0"/>
              <a:t>Review previous session(s)</a:t>
            </a:r>
          </a:p>
          <a:p>
            <a:r>
              <a:rPr lang="en-US" dirty="0" smtClean="0"/>
              <a:t>Have a sense of where you might take the conversation if the students don’t have goals of their own</a:t>
            </a:r>
          </a:p>
          <a:p>
            <a:r>
              <a:rPr lang="en-US" dirty="0" smtClean="0"/>
              <a:t>Gather materials as needed and make sure you’ve got a large enough space</a:t>
            </a:r>
          </a:p>
          <a:p>
            <a:r>
              <a:rPr lang="en-US" dirty="0" smtClean="0"/>
              <a:t>Let the front desk know where you will be and for how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8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Review</a:t>
            </a:r>
          </a:p>
          <a:p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4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Elicit information from students</a:t>
            </a:r>
          </a:p>
          <a:p>
            <a:pPr lvl="1"/>
            <a:r>
              <a:rPr lang="en-US" dirty="0" smtClean="0"/>
              <a:t>Find out what they already know</a:t>
            </a:r>
          </a:p>
          <a:p>
            <a:pPr lvl="1"/>
            <a:r>
              <a:rPr lang="en-US" dirty="0" smtClean="0"/>
              <a:t>Get them to remind each other</a:t>
            </a:r>
          </a:p>
          <a:p>
            <a:r>
              <a:rPr lang="en-US" dirty="0" smtClean="0"/>
              <a:t>Keep the group on track</a:t>
            </a:r>
          </a:p>
          <a:p>
            <a:r>
              <a:rPr lang="en-US" dirty="0" smtClean="0"/>
              <a:t>Don’t let one or two voices dominate</a:t>
            </a:r>
          </a:p>
          <a:p>
            <a:r>
              <a:rPr lang="en-US" dirty="0" smtClean="0"/>
              <a:t>Evaluate student information and correct as necessary</a:t>
            </a:r>
          </a:p>
          <a:p>
            <a:r>
              <a:rPr lang="en-US" dirty="0" smtClean="0"/>
              <a:t>Your role is to facilitate their understanding of course material, not to teach the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7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major concepts</a:t>
            </a:r>
          </a:p>
          <a:p>
            <a:r>
              <a:rPr lang="en-US" dirty="0" smtClean="0"/>
              <a:t>Assign follow-up work</a:t>
            </a:r>
          </a:p>
          <a:p>
            <a:r>
              <a:rPr lang="en-US" dirty="0" smtClean="0"/>
              <a:t>Identify a preliminary plan for next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0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the difference between a study group and a workshop?</a:t>
            </a:r>
          </a:p>
          <a:p>
            <a:pPr marL="0" indent="0">
              <a:buNone/>
            </a:pPr>
            <a:r>
              <a:rPr lang="en-US" dirty="0" smtClean="0"/>
              <a:t>Scheduling workshops</a:t>
            </a:r>
          </a:p>
        </p:txBody>
      </p:sp>
    </p:spTree>
    <p:extLst>
      <p:ext uri="{BB962C8B-B14F-4D97-AF65-F5344CB8AC3E}">
        <p14:creationId xmlns:p14="http://schemas.microsoft.com/office/powerpoint/2010/main" val="319730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Coming up with ideas</a:t>
            </a:r>
          </a:p>
          <a:p>
            <a:r>
              <a:rPr lang="en-US" dirty="0" smtClean="0"/>
              <a:t>Writing a Workshop Plan</a:t>
            </a:r>
          </a:p>
          <a:p>
            <a:pPr lvl="1"/>
            <a:r>
              <a:rPr lang="en-US" dirty="0" smtClean="0"/>
              <a:t>Outcome/Goal Statement</a:t>
            </a:r>
          </a:p>
          <a:p>
            <a:pPr lvl="1"/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Assessment</a:t>
            </a:r>
          </a:p>
          <a:p>
            <a:r>
              <a:rPr lang="en-US" dirty="0" smtClean="0"/>
              <a:t>Gathering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1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919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212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LRC Study Group and Workshop Training</vt:lpstr>
      <vt:lpstr>Facilitating Study Groups</vt:lpstr>
      <vt:lpstr>Before the Session</vt:lpstr>
      <vt:lpstr>In the beginning</vt:lpstr>
      <vt:lpstr>During the session</vt:lpstr>
      <vt:lpstr>At the End of the Session</vt:lpstr>
      <vt:lpstr>Facilitating Workshops</vt:lpstr>
      <vt:lpstr>Workshop Development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LRC Study Group and Workshop Training</dc:title>
  <dc:creator>COAFaculty</dc:creator>
  <cp:lastModifiedBy>COAFaculty</cp:lastModifiedBy>
  <cp:revision>7</cp:revision>
  <dcterms:created xsi:type="dcterms:W3CDTF">2016-01-26T23:12:39Z</dcterms:created>
  <dcterms:modified xsi:type="dcterms:W3CDTF">2016-01-27T01:18:37Z</dcterms:modified>
</cp:coreProperties>
</file>