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7" r:id="rId22"/>
    <p:sldId id="276" r:id="rId23"/>
    <p:sldId id="275" r:id="rId24"/>
  </p:sldIdLst>
  <p:sldSz cx="12192000" cy="6858000"/>
  <p:notesSz cx="6858000" cy="9144000"/>
  <p:embeddedFontLst>
    <p:embeddedFont>
      <p:font typeface="Source Sans Pro" panose="020B050303040302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67092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5082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Shape 27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Rogeair – 6 minutes</a:t>
            </a:r>
            <a:endParaRPr/>
          </a:p>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Equity, social mobility, economic health = foundation</a:t>
            </a:r>
            <a:endParaRPr/>
          </a:p>
          <a:p>
            <a:pPr marL="0" marR="0" lvl="0" indent="0" algn="l" rtl="0">
              <a:spcBef>
                <a:spcPts val="0"/>
              </a:spcBef>
              <a:spcAft>
                <a:spcPts val="0"/>
              </a:spcAft>
              <a:buNone/>
            </a:pPr>
            <a:endParaRPr sz="1152"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Based on national effort and research</a:t>
            </a:r>
            <a:endParaRPr/>
          </a:p>
          <a:p>
            <a:pPr marL="0" marR="0" lvl="0" indent="0" algn="l" rtl="0">
              <a:spcBef>
                <a:spcPts val="0"/>
              </a:spcBef>
              <a:spcAft>
                <a:spcPts val="0"/>
              </a:spcAft>
              <a:buNone/>
            </a:pPr>
            <a:endParaRPr sz="1152"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152" b="0" i="0" u="none" strike="noStrike" cap="none">
              <a:solidFill>
                <a:schemeClr val="dk1"/>
              </a:solidFill>
              <a:latin typeface="Calibri"/>
              <a:ea typeface="Calibri"/>
              <a:cs typeface="Calibri"/>
              <a:sym typeface="Calibri"/>
            </a:endParaRPr>
          </a:p>
        </p:txBody>
      </p:sp>
      <p:sp>
        <p:nvSpPr>
          <p:cNvPr id="276" name="Shape 27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928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Shape 29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Rogeair – 6 minutes</a:t>
            </a:r>
            <a:endParaRPr/>
          </a:p>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Equity, social mobility, economic health = foundation</a:t>
            </a:r>
            <a:endParaRPr/>
          </a:p>
          <a:p>
            <a:pPr marL="0" marR="0" lvl="0" indent="0" algn="l" rtl="0">
              <a:spcBef>
                <a:spcPts val="0"/>
              </a:spcBef>
              <a:spcAft>
                <a:spcPts val="0"/>
              </a:spcAft>
              <a:buNone/>
            </a:pPr>
            <a:endParaRPr sz="1152"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Based on national effort and research</a:t>
            </a:r>
            <a:endParaRPr/>
          </a:p>
          <a:p>
            <a:pPr marL="0" marR="0" lvl="0" indent="0" algn="l" rtl="0">
              <a:spcBef>
                <a:spcPts val="0"/>
              </a:spcBef>
              <a:spcAft>
                <a:spcPts val="0"/>
              </a:spcAft>
              <a:buNone/>
            </a:pPr>
            <a:endParaRPr sz="1152" b="0" i="0" u="none" strike="noStrike" cap="none">
              <a:solidFill>
                <a:schemeClr val="dk1"/>
              </a:solidFill>
              <a:latin typeface="Calibri"/>
              <a:ea typeface="Calibri"/>
              <a:cs typeface="Calibri"/>
              <a:sym typeface="Calibri"/>
            </a:endParaRPr>
          </a:p>
        </p:txBody>
      </p:sp>
      <p:sp>
        <p:nvSpPr>
          <p:cNvPr id="291" name="Shape 29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3973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1" y="4343399"/>
            <a:ext cx="5486400" cy="4114800"/>
          </a:xfrm>
          <a:prstGeom prst="rect">
            <a:avLst/>
          </a:prstGeom>
          <a:noFill/>
          <a:ln>
            <a:noFill/>
          </a:ln>
        </p:spPr>
        <p:txBody>
          <a:bodyPr spcFirstLastPara="1" wrap="square" lIns="90725" tIns="90725" rIns="90725" bIns="90725" anchor="t" anchorCtr="0">
            <a:noAutofit/>
          </a:bodyPr>
          <a:lstStyle/>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Rogeair</a:t>
            </a:r>
            <a:endParaRPr/>
          </a:p>
          <a:p>
            <a:pPr marL="0" marR="0" lvl="0" indent="0" algn="l" rtl="0">
              <a:spcBef>
                <a:spcPts val="0"/>
              </a:spcBef>
              <a:spcAft>
                <a:spcPts val="0"/>
              </a:spcAft>
              <a:buNone/>
            </a:pPr>
            <a:r>
              <a:rPr lang="en-US" sz="2917" b="0" i="0" u="none" strike="noStrike" cap="none">
                <a:solidFill>
                  <a:schemeClr val="dk1"/>
                </a:solidFill>
                <a:latin typeface="Calibri"/>
                <a:ea typeface="Calibri"/>
                <a:cs typeface="Calibri"/>
                <a:sym typeface="Calibri"/>
              </a:rPr>
              <a:t>Course sequences, critical courses, embedded credentials, and progress milestones</a:t>
            </a:r>
            <a:endParaRPr/>
          </a:p>
          <a:p>
            <a:pPr marL="877802" marR="0" lvl="2" indent="-1502" algn="l" rtl="0">
              <a:spcBef>
                <a:spcPts val="2400"/>
              </a:spcBef>
              <a:spcAft>
                <a:spcPts val="0"/>
              </a:spcAft>
              <a:buClr>
                <a:schemeClr val="accent1"/>
              </a:buClr>
              <a:buSzPts val="1600"/>
              <a:buFont typeface="Noto Sans Symbols"/>
              <a:buChar char="➢"/>
            </a:pPr>
            <a:r>
              <a:rPr lang="en-US" sz="1600" b="0" i="0" u="none" strike="noStrike" cap="none">
                <a:solidFill>
                  <a:schemeClr val="accent1"/>
                </a:solidFill>
                <a:latin typeface="Calibri"/>
                <a:ea typeface="Calibri"/>
                <a:cs typeface="Calibri"/>
                <a:sym typeface="Calibri"/>
              </a:rPr>
              <a:t>STEM Grant (PASO) aims to improve academic quality of STEM programs through curriculum revision and development and improve STEM facilities and equipment needed for science instruction.</a:t>
            </a:r>
            <a:endParaRPr/>
          </a:p>
          <a:p>
            <a:pPr marL="0" marR="0" lvl="0" indent="0" algn="l" rtl="0">
              <a:spcBef>
                <a:spcPts val="2400"/>
              </a:spcBef>
              <a:spcAft>
                <a:spcPts val="0"/>
              </a:spcAft>
              <a:buNone/>
            </a:pPr>
            <a:r>
              <a:rPr lang="en-US" sz="2917" b="0" i="0" u="none" strike="noStrike" cap="none">
                <a:solidFill>
                  <a:schemeClr val="dk1"/>
                </a:solidFill>
                <a:latin typeface="Calibri"/>
                <a:ea typeface="Calibri"/>
                <a:cs typeface="Calibri"/>
                <a:sym typeface="Calibri"/>
              </a:rPr>
              <a:t>Math and other core coursework aligned to each program of study</a:t>
            </a:r>
            <a:endParaRPr/>
          </a:p>
          <a:p>
            <a:pPr marL="1108688" marR="0" lvl="2" indent="-295888" algn="l" rtl="0">
              <a:spcBef>
                <a:spcPts val="2400"/>
              </a:spcBef>
              <a:spcAft>
                <a:spcPts val="0"/>
              </a:spcAft>
              <a:buClr>
                <a:srgbClr val="00B050"/>
              </a:buClr>
              <a:buSzPts val="1500"/>
              <a:buFont typeface="Noto Sans Symbols"/>
              <a:buChar char="➢"/>
            </a:pPr>
            <a:r>
              <a:rPr lang="en-US" sz="1500" b="0" i="0" u="none" strike="noStrike" cap="none">
                <a:solidFill>
                  <a:srgbClr val="00B050"/>
                </a:solidFill>
                <a:latin typeface="Calibri"/>
                <a:ea typeface="Calibri"/>
                <a:cs typeface="Calibri"/>
                <a:sym typeface="Calibri"/>
              </a:rPr>
              <a:t>Initial work underway funded by the Transformation Grant includes a new Statistics Pathway launched in Fall 2017 through the Psychology Department for liberal arts, humanities, and social sciences majors transferring to CSU. </a:t>
            </a:r>
            <a:endParaRPr/>
          </a:p>
          <a:p>
            <a:pPr marL="1108688" marR="0" lvl="2" indent="-295888" algn="l" rtl="0">
              <a:spcBef>
                <a:spcPts val="2400"/>
              </a:spcBef>
              <a:spcAft>
                <a:spcPts val="0"/>
              </a:spcAft>
              <a:buClr>
                <a:srgbClr val="31859B"/>
              </a:buClr>
              <a:buSzPts val="1500"/>
              <a:buFont typeface="Noto Sans Symbols"/>
              <a:buChar char="➢"/>
            </a:pPr>
            <a:r>
              <a:rPr lang="en-US" sz="1500" b="0" i="0" u="none" strike="noStrike" cap="none">
                <a:solidFill>
                  <a:srgbClr val="31859B"/>
                </a:solidFill>
                <a:latin typeface="Calibri"/>
                <a:ea typeface="Calibri"/>
                <a:cs typeface="Calibri"/>
                <a:sym typeface="Calibri"/>
              </a:rPr>
              <a:t>Math Department through STEM Grant is considering to redesign Beginning/Intermediate Algebra combo towards STEM and non-STEM pathways</a:t>
            </a:r>
            <a:endParaRPr/>
          </a:p>
          <a:p>
            <a:pPr marL="0" marR="0" lvl="0" indent="0" algn="l" rtl="0">
              <a:spcBef>
                <a:spcPts val="2400"/>
              </a:spcBef>
              <a:spcAft>
                <a:spcPts val="0"/>
              </a:spcAft>
              <a:buNone/>
            </a:pPr>
            <a:endParaRPr sz="1152"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152"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In addition to those recently named in the philanthropic project, several in CA leading their own transformation.</a:t>
            </a:r>
            <a:endParaRPr/>
          </a:p>
          <a:p>
            <a:pPr marL="0" marR="0" lvl="0" indent="0" algn="l" rtl="0">
              <a:spcBef>
                <a:spcPts val="0"/>
              </a:spcBef>
              <a:spcAft>
                <a:spcPts val="0"/>
              </a:spcAft>
              <a:buNone/>
            </a:pPr>
            <a:endParaRPr sz="1152"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Re-engineering Sierra College for Student Success</a:t>
            </a:r>
            <a:endParaRPr/>
          </a:p>
          <a:p>
            <a:pPr marL="0" marR="0" lvl="0" indent="0" algn="l" rtl="0">
              <a:spcBef>
                <a:spcPts val="0"/>
              </a:spcBef>
              <a:spcAft>
                <a:spcPts val="0"/>
              </a:spcAft>
              <a:buNone/>
            </a:pPr>
            <a:endParaRPr sz="1152"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One example of the good work unfolding…..  Building on the national movement </a:t>
            </a:r>
            <a:endParaRPr sz="1152"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152"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THIS IS NOT A NEW INITIATIVE – MANY COLLEGES ALREADY DOING GREAT WORK; NEED TO BRING ALL TOGETHER</a:t>
            </a:r>
            <a:endParaRPr/>
          </a:p>
          <a:p>
            <a:pPr marL="0" marR="0" lvl="0" indent="0" algn="l" rtl="0">
              <a:spcBef>
                <a:spcPts val="0"/>
              </a:spcBef>
              <a:spcAft>
                <a:spcPts val="0"/>
              </a:spcAft>
              <a:buNone/>
            </a:pPr>
            <a:endParaRPr sz="1152"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“Continue to run the college while building a new one” </a:t>
            </a:r>
            <a:endParaRPr/>
          </a:p>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Comprehensive approach – takes broadly inclusive and supported process</a:t>
            </a:r>
            <a:endParaRPr/>
          </a:p>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–R4S task force with 15 members (14 faculty, 1 staff – w/ reassigned time) and 2 deans (1 instruction; 1 student services) reassigned full-time to lead the college wide effort.</a:t>
            </a:r>
            <a:endParaRPr sz="1152"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152" b="0" i="0" u="none" strike="noStrike" cap="none">
              <a:solidFill>
                <a:schemeClr val="dk1"/>
              </a:solidFill>
              <a:latin typeface="Calibri"/>
              <a:ea typeface="Calibri"/>
              <a:cs typeface="Calibri"/>
              <a:sym typeface="Calibri"/>
            </a:endParaRPr>
          </a:p>
        </p:txBody>
      </p:sp>
      <p:sp>
        <p:nvSpPr>
          <p:cNvPr id="306" name="Shape 306"/>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5044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Shape 31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Rogeair – 6 minutes</a:t>
            </a:r>
            <a:endParaRPr/>
          </a:p>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Equity, social mobility, economic health = foundation</a:t>
            </a:r>
            <a:endParaRPr/>
          </a:p>
          <a:p>
            <a:pPr marL="0" marR="0" lvl="0" indent="0" algn="l" rtl="0">
              <a:spcBef>
                <a:spcPts val="0"/>
              </a:spcBef>
              <a:spcAft>
                <a:spcPts val="0"/>
              </a:spcAft>
              <a:buNone/>
            </a:pPr>
            <a:endParaRPr sz="1152"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Based on national effort and research</a:t>
            </a:r>
            <a:endParaRPr/>
          </a:p>
          <a:p>
            <a:pPr marL="0" marR="0" lvl="0" indent="0" algn="l" rtl="0">
              <a:spcBef>
                <a:spcPts val="0"/>
              </a:spcBef>
              <a:spcAft>
                <a:spcPts val="0"/>
              </a:spcAft>
              <a:buNone/>
            </a:pPr>
            <a:endParaRPr sz="1152" b="0" i="0" u="none" strike="noStrike" cap="none">
              <a:solidFill>
                <a:schemeClr val="dk1"/>
              </a:solidFill>
              <a:latin typeface="Calibri"/>
              <a:ea typeface="Calibri"/>
              <a:cs typeface="Calibri"/>
              <a:sym typeface="Calibri"/>
            </a:endParaRPr>
          </a:p>
        </p:txBody>
      </p:sp>
      <p:sp>
        <p:nvSpPr>
          <p:cNvPr id="313" name="Shape 31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0283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8" name="Shape 32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Rogeair</a:t>
            </a:r>
            <a:endParaRPr/>
          </a:p>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First-year experiences to help students explore the field and choose a major</a:t>
            </a:r>
            <a:endParaRPr/>
          </a:p>
          <a:p>
            <a:pPr marL="438900" marR="0" lvl="1" indent="-7100" algn="l" rtl="0">
              <a:spcBef>
                <a:spcPts val="1800"/>
              </a:spcBef>
              <a:spcAft>
                <a:spcPts val="0"/>
              </a:spcAft>
              <a:buClr>
                <a:srgbClr val="00B050"/>
              </a:buClr>
              <a:buSzPts val="1400"/>
              <a:buFont typeface="Noto Sans Symbols"/>
              <a:buChar char="➢"/>
            </a:pPr>
            <a:r>
              <a:rPr lang="en-US" sz="1400" b="0" i="0" u="none" strike="noStrike" cap="none">
                <a:solidFill>
                  <a:srgbClr val="00B050"/>
                </a:solidFill>
                <a:latin typeface="Calibri"/>
                <a:ea typeface="Calibri"/>
                <a:cs typeface="Calibri"/>
                <a:sym typeface="Calibri"/>
              </a:rPr>
              <a:t>Initial work underway includes Guiding Your Path to Success (GPS)—a  3 day extended orientation that included career and major exploration</a:t>
            </a:r>
            <a:endParaRPr/>
          </a:p>
          <a:p>
            <a:pPr marL="438900" marR="0" lvl="1" indent="-7100" algn="l" rtl="0">
              <a:spcBef>
                <a:spcPts val="1800"/>
              </a:spcBef>
              <a:spcAft>
                <a:spcPts val="0"/>
              </a:spcAft>
              <a:buClr>
                <a:srgbClr val="31859B"/>
              </a:buClr>
              <a:buSzPts val="1400"/>
              <a:buFont typeface="Noto Sans Symbols"/>
              <a:buChar char="➢"/>
            </a:pPr>
            <a:r>
              <a:rPr lang="en-US" sz="1400" b="0" i="0" u="none" strike="noStrike" cap="none">
                <a:solidFill>
                  <a:srgbClr val="31859B"/>
                </a:solidFill>
                <a:latin typeface="Calibri"/>
                <a:ea typeface="Calibri"/>
                <a:cs typeface="Calibri"/>
                <a:sym typeface="Calibri"/>
              </a:rPr>
              <a:t>STEM Grant (PASO) pilot of Summer STEM Camp encouraged interest or confirmation of choice of major and career</a:t>
            </a:r>
            <a:endParaRPr/>
          </a:p>
          <a:p>
            <a:pPr marL="0" marR="0" lvl="0" indent="0" algn="l" rtl="0">
              <a:spcBef>
                <a:spcPts val="1800"/>
              </a:spcBef>
              <a:spcAft>
                <a:spcPts val="0"/>
              </a:spcAft>
              <a:buNone/>
            </a:pPr>
            <a:r>
              <a:rPr lang="en-US" sz="1400" b="0" i="0" u="none" strike="noStrike" cap="none">
                <a:solidFill>
                  <a:schemeClr val="dk1"/>
                </a:solidFill>
                <a:latin typeface="Calibri"/>
                <a:ea typeface="Calibri"/>
                <a:cs typeface="Calibri"/>
                <a:sym typeface="Calibri"/>
              </a:rPr>
              <a:t>Full program plans based on required career/college exploration</a:t>
            </a:r>
            <a:endParaRPr/>
          </a:p>
          <a:p>
            <a:pPr marL="0" marR="0" lvl="0" indent="0" algn="l" rtl="0">
              <a:spcBef>
                <a:spcPts val="1800"/>
              </a:spcBef>
              <a:spcAft>
                <a:spcPts val="0"/>
              </a:spcAft>
              <a:buNone/>
            </a:pPr>
            <a:r>
              <a:rPr lang="en-US" sz="1400" b="0" i="0" u="none" strike="noStrike" cap="none">
                <a:solidFill>
                  <a:schemeClr val="dk1"/>
                </a:solidFill>
                <a:latin typeface="Calibri"/>
                <a:ea typeface="Calibri"/>
                <a:cs typeface="Calibri"/>
                <a:sym typeface="Calibri"/>
              </a:rPr>
              <a:t>Contextualized, integrated academic support to help students pass program gateway courses</a:t>
            </a:r>
            <a:endParaRPr/>
          </a:p>
          <a:p>
            <a:pPr marL="571501" marR="0" lvl="2" indent="-177801" algn="l" rtl="0">
              <a:spcBef>
                <a:spcPts val="1800"/>
              </a:spcBef>
              <a:spcAft>
                <a:spcPts val="0"/>
              </a:spcAft>
              <a:buClr>
                <a:srgbClr val="00B050"/>
              </a:buClr>
              <a:buSzPts val="1400"/>
              <a:buFont typeface="Noto Sans Symbols"/>
              <a:buChar char="➢"/>
            </a:pPr>
            <a:r>
              <a:rPr lang="en-US" sz="1400" b="0" i="0" u="none" strike="noStrike" cap="none">
                <a:solidFill>
                  <a:srgbClr val="00B050"/>
                </a:solidFill>
                <a:latin typeface="Calibri"/>
                <a:ea typeface="Calibri"/>
                <a:cs typeface="Calibri"/>
                <a:sym typeface="Calibri"/>
              </a:rPr>
              <a:t>Initial work underway funded through the Transformation Grant with the STEP (embedded tutoring) for basic skills and gateway courses for Math and English. Students who attended STEP sessions succeeded at 11 % higher and persisted at 22% (fall to fall). Also, the summer English and Math Bridge offers two week intensive courses to accelerate students.</a:t>
            </a:r>
            <a:endParaRPr/>
          </a:p>
          <a:p>
            <a:pPr marL="0" marR="0" lvl="0" indent="0" algn="l" rtl="0">
              <a:spcBef>
                <a:spcPts val="1800"/>
              </a:spcBef>
              <a:spcAft>
                <a:spcPts val="0"/>
              </a:spcAft>
              <a:buNone/>
            </a:pPr>
            <a:r>
              <a:rPr lang="en-US" sz="1400" b="0" i="0" u="none" strike="noStrike" cap="none">
                <a:solidFill>
                  <a:schemeClr val="dk1"/>
                </a:solidFill>
                <a:latin typeface="Calibri"/>
                <a:ea typeface="Calibri"/>
                <a:cs typeface="Calibri"/>
                <a:sym typeface="Calibri"/>
              </a:rPr>
              <a:t>K-12 partnerships focused on career/college program exploration</a:t>
            </a:r>
            <a:endParaRPr/>
          </a:p>
          <a:p>
            <a:pPr marL="438900" marR="0" lvl="1" indent="-7100" algn="l" rtl="0">
              <a:spcBef>
                <a:spcPts val="1800"/>
              </a:spcBef>
              <a:spcAft>
                <a:spcPts val="0"/>
              </a:spcAft>
              <a:buClr>
                <a:srgbClr val="00B050"/>
              </a:buClr>
              <a:buSzPts val="1200"/>
              <a:buFont typeface="Noto Sans Symbols"/>
              <a:buChar char="➢"/>
            </a:pPr>
            <a:r>
              <a:rPr lang="en-US" sz="1200" b="0" i="0" u="none" strike="noStrike" cap="none">
                <a:solidFill>
                  <a:srgbClr val="00B050"/>
                </a:solidFill>
                <a:latin typeface="Calibri"/>
                <a:ea typeface="Calibri"/>
                <a:cs typeface="Calibri"/>
                <a:sym typeface="Calibri"/>
              </a:rPr>
              <a:t>Initial work underway includes ongoing outreach efforts at local highs schools, and math and English faculty participation in the California Promise Innovation Grant  establish early commitment to college program; support and improve high school student preparation and reduce remediation through high impact practices.</a:t>
            </a:r>
            <a:endParaRPr/>
          </a:p>
          <a:p>
            <a:pPr marL="0" marR="0" lvl="0" indent="0" algn="l" rtl="0">
              <a:spcBef>
                <a:spcPts val="3600"/>
              </a:spcBef>
              <a:spcAft>
                <a:spcPts val="0"/>
              </a:spcAft>
              <a:buNone/>
            </a:pPr>
            <a:endParaRPr sz="1152" b="0" i="0" u="none" strike="noStrike" cap="none">
              <a:solidFill>
                <a:schemeClr val="dk1"/>
              </a:solidFill>
              <a:latin typeface="Calibri"/>
              <a:ea typeface="Calibri"/>
              <a:cs typeface="Calibri"/>
              <a:sym typeface="Calibri"/>
            </a:endParaRPr>
          </a:p>
        </p:txBody>
      </p:sp>
      <p:sp>
        <p:nvSpPr>
          <p:cNvPr id="329" name="Shape 32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1316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Shape 33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Rogeair – 6 minutes</a:t>
            </a:r>
            <a:endParaRPr/>
          </a:p>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Equity, social mobility, economic health = foundation</a:t>
            </a:r>
            <a:endParaRPr/>
          </a:p>
          <a:p>
            <a:pPr marL="0" marR="0" lvl="0" indent="0" algn="l" rtl="0">
              <a:spcBef>
                <a:spcPts val="0"/>
              </a:spcBef>
              <a:spcAft>
                <a:spcPts val="0"/>
              </a:spcAft>
              <a:buNone/>
            </a:pPr>
            <a:endParaRPr sz="1152"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Based on national effort and research</a:t>
            </a:r>
            <a:endParaRPr/>
          </a:p>
          <a:p>
            <a:pPr marL="0" marR="0" lvl="0" indent="0" algn="l" rtl="0">
              <a:spcBef>
                <a:spcPts val="0"/>
              </a:spcBef>
              <a:spcAft>
                <a:spcPts val="0"/>
              </a:spcAft>
              <a:buNone/>
            </a:pPr>
            <a:endParaRPr sz="1152"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Intrusive-proactive tutoring for entering STEM majors. Providing with STEM academic advisors. Starting this year.</a:t>
            </a:r>
            <a:endParaRPr sz="1152" b="0" i="0" u="none" strike="noStrike" cap="none">
              <a:solidFill>
                <a:schemeClr val="dk1"/>
              </a:solidFill>
              <a:latin typeface="Calibri"/>
              <a:ea typeface="Calibri"/>
              <a:cs typeface="Calibri"/>
              <a:sym typeface="Calibri"/>
            </a:endParaRPr>
          </a:p>
        </p:txBody>
      </p:sp>
      <p:sp>
        <p:nvSpPr>
          <p:cNvPr id="336" name="Shape 33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3304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Shape 35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Rogeair </a:t>
            </a:r>
            <a:endParaRPr/>
          </a:p>
          <a:p>
            <a:pPr marL="0" marR="0" lvl="0" indent="0" algn="l" rtl="0">
              <a:spcBef>
                <a:spcPts val="0"/>
              </a:spcBef>
              <a:spcAft>
                <a:spcPts val="0"/>
              </a:spcAft>
              <a:buNone/>
            </a:pPr>
            <a:endParaRPr sz="1152"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2500" b="0" i="0" u="none" strike="noStrike" cap="none">
                <a:solidFill>
                  <a:schemeClr val="dk1"/>
                </a:solidFill>
                <a:latin typeface="Calibri"/>
                <a:ea typeface="Calibri"/>
                <a:cs typeface="Calibri"/>
                <a:sym typeface="Calibri"/>
              </a:rPr>
              <a:t>Ongoing, proactive advising</a:t>
            </a:r>
            <a:endParaRPr/>
          </a:p>
          <a:p>
            <a:pPr marL="438900" marR="0" lvl="1" indent="-7100" algn="l" rtl="0">
              <a:spcBef>
                <a:spcPts val="2400"/>
              </a:spcBef>
              <a:spcAft>
                <a:spcPts val="0"/>
              </a:spcAft>
              <a:buClr>
                <a:srgbClr val="00B050"/>
              </a:buClr>
              <a:buSzPts val="1500"/>
              <a:buFont typeface="Noto Sans Symbols"/>
              <a:buChar char="➢"/>
            </a:pPr>
            <a:r>
              <a:rPr lang="en-US" sz="1500" b="0" i="0" u="none" strike="noStrike" cap="none">
                <a:solidFill>
                  <a:srgbClr val="00B050"/>
                </a:solidFill>
                <a:latin typeface="Calibri"/>
                <a:ea typeface="Calibri"/>
                <a:cs typeface="Calibri"/>
                <a:sym typeface="Calibri"/>
              </a:rPr>
              <a:t>Initial work underway through the Valley Promise  includes launching new Counseling initiative in Fall 2017 for Valley Promise students with caseload, model, required visits, and success coaches (counseling interns) </a:t>
            </a:r>
            <a:endParaRPr/>
          </a:p>
          <a:p>
            <a:pPr marL="438900" marR="0" lvl="1" indent="-7100" algn="l" rtl="0">
              <a:spcBef>
                <a:spcPts val="2400"/>
              </a:spcBef>
              <a:spcAft>
                <a:spcPts val="0"/>
              </a:spcAft>
              <a:buClr>
                <a:srgbClr val="31859B"/>
              </a:buClr>
              <a:buSzPts val="1500"/>
              <a:buFont typeface="Noto Sans Symbols"/>
              <a:buChar char="➢"/>
            </a:pPr>
            <a:r>
              <a:rPr lang="en-US" sz="1500" b="0" i="0" u="none" strike="noStrike" cap="none">
                <a:solidFill>
                  <a:srgbClr val="31859B"/>
                </a:solidFill>
                <a:latin typeface="Calibri"/>
                <a:ea typeface="Calibri"/>
                <a:cs typeface="Calibri"/>
                <a:sym typeface="Calibri"/>
              </a:rPr>
              <a:t>STEM Grant (PASO) is launching proactive and intrusive mentoring and advising this fall for first-year students</a:t>
            </a:r>
            <a:endParaRPr/>
          </a:p>
          <a:p>
            <a:pPr marL="0" marR="0" lvl="0" indent="0" algn="l" rtl="0">
              <a:spcBef>
                <a:spcPts val="2400"/>
              </a:spcBef>
              <a:spcAft>
                <a:spcPts val="0"/>
              </a:spcAft>
              <a:buNone/>
            </a:pPr>
            <a:r>
              <a:rPr lang="en-US" sz="2500" b="0" i="0" u="none" strike="noStrike" cap="none">
                <a:solidFill>
                  <a:schemeClr val="dk1"/>
                </a:solidFill>
                <a:latin typeface="Calibri"/>
                <a:ea typeface="Calibri"/>
                <a:cs typeface="Calibri"/>
                <a:sym typeface="Calibri"/>
              </a:rPr>
              <a:t>Systems for students to easily track their progress</a:t>
            </a:r>
            <a:endParaRPr/>
          </a:p>
          <a:p>
            <a:pPr marL="438900" marR="0" lvl="1" indent="-7100" algn="l" rtl="0">
              <a:spcBef>
                <a:spcPts val="2400"/>
              </a:spcBef>
              <a:spcAft>
                <a:spcPts val="0"/>
              </a:spcAft>
              <a:buClr>
                <a:srgbClr val="00B050"/>
              </a:buClr>
              <a:buSzPts val="2083"/>
              <a:buFont typeface="Noto Sans Symbols"/>
              <a:buChar char="➢"/>
            </a:pPr>
            <a:r>
              <a:rPr lang="en-US" sz="2083" b="0" i="0" u="none" strike="noStrike" cap="none">
                <a:solidFill>
                  <a:srgbClr val="00B050"/>
                </a:solidFill>
                <a:latin typeface="Calibri"/>
                <a:ea typeface="Calibri"/>
                <a:cs typeface="Calibri"/>
                <a:sym typeface="Calibri"/>
              </a:rPr>
              <a:t>New SIS should support these efforts</a:t>
            </a:r>
            <a:endParaRPr/>
          </a:p>
          <a:p>
            <a:pPr marL="0" marR="0" lvl="0" indent="0" algn="l" rtl="0">
              <a:spcBef>
                <a:spcPts val="2400"/>
              </a:spcBef>
              <a:spcAft>
                <a:spcPts val="0"/>
              </a:spcAft>
              <a:buNone/>
            </a:pPr>
            <a:r>
              <a:rPr lang="en-US" sz="2500" b="0" i="0" u="none" strike="noStrike" cap="none">
                <a:solidFill>
                  <a:schemeClr val="dk1"/>
                </a:solidFill>
                <a:latin typeface="Calibri"/>
                <a:ea typeface="Calibri"/>
                <a:cs typeface="Calibri"/>
                <a:sym typeface="Calibri"/>
              </a:rPr>
              <a:t>Systems/procedures to identify students at risk and provide needed supports</a:t>
            </a:r>
            <a:endParaRPr/>
          </a:p>
          <a:p>
            <a:pPr marL="685801" marR="0" lvl="2" indent="-292101" algn="l" rtl="0">
              <a:spcBef>
                <a:spcPts val="2400"/>
              </a:spcBef>
              <a:spcAft>
                <a:spcPts val="0"/>
              </a:spcAft>
              <a:buClr>
                <a:srgbClr val="00B050"/>
              </a:buClr>
              <a:buSzPts val="2100"/>
              <a:buFont typeface="Noto Sans Symbols"/>
              <a:buChar char="➢"/>
            </a:pPr>
            <a:r>
              <a:rPr lang="en-US" sz="2100" b="0" i="0" u="none" strike="noStrike" cap="none">
                <a:solidFill>
                  <a:srgbClr val="00B050"/>
                </a:solidFill>
                <a:latin typeface="Calibri"/>
                <a:ea typeface="Calibri"/>
                <a:cs typeface="Calibri"/>
                <a:sym typeface="Calibri"/>
              </a:rPr>
              <a:t>New SIS should support these efforts</a:t>
            </a:r>
            <a:endParaRPr/>
          </a:p>
          <a:p>
            <a:pPr marL="0" marR="0" lvl="0" indent="0" algn="l" rtl="0">
              <a:spcBef>
                <a:spcPts val="2400"/>
              </a:spcBef>
              <a:spcAft>
                <a:spcPts val="0"/>
              </a:spcAft>
              <a:buNone/>
            </a:pPr>
            <a:r>
              <a:rPr lang="en-US" sz="2500" b="0" i="0" u="none" strike="noStrike" cap="none">
                <a:solidFill>
                  <a:schemeClr val="dk1"/>
                </a:solidFill>
                <a:latin typeface="Calibri"/>
                <a:ea typeface="Calibri"/>
                <a:cs typeface="Calibri"/>
                <a:sym typeface="Calibri"/>
              </a:rPr>
              <a:t>A structure to redirect students who are not progressing in a program to a more viable path</a:t>
            </a:r>
            <a:endParaRPr/>
          </a:p>
          <a:p>
            <a:pPr marL="0" marR="0" lvl="0" indent="0" algn="l" rtl="0">
              <a:spcBef>
                <a:spcPts val="2400"/>
              </a:spcBef>
              <a:spcAft>
                <a:spcPts val="0"/>
              </a:spcAft>
              <a:buNone/>
            </a:pPr>
            <a:endParaRPr sz="1152" b="0" i="0" u="none" strike="noStrike" cap="none">
              <a:solidFill>
                <a:schemeClr val="dk1"/>
              </a:solidFill>
              <a:latin typeface="Calibri"/>
              <a:ea typeface="Calibri"/>
              <a:cs typeface="Calibri"/>
              <a:sym typeface="Calibri"/>
            </a:endParaRPr>
          </a:p>
        </p:txBody>
      </p:sp>
      <p:sp>
        <p:nvSpPr>
          <p:cNvPr id="352" name="Shape 35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1975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Shape 35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Rogeair – 6 minutes</a:t>
            </a:r>
            <a:endParaRPr/>
          </a:p>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Equity, social mobility, economic health = foundation</a:t>
            </a:r>
            <a:endParaRPr/>
          </a:p>
          <a:p>
            <a:pPr marL="0" marR="0" lvl="0" indent="0" algn="l" rtl="0">
              <a:spcBef>
                <a:spcPts val="0"/>
              </a:spcBef>
              <a:spcAft>
                <a:spcPts val="0"/>
              </a:spcAft>
              <a:buNone/>
            </a:pPr>
            <a:endParaRPr sz="1152"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Based on national effort and research</a:t>
            </a:r>
            <a:endParaRPr/>
          </a:p>
          <a:p>
            <a:pPr marL="0" marR="0" lvl="0" indent="0" algn="l" rtl="0">
              <a:spcBef>
                <a:spcPts val="0"/>
              </a:spcBef>
              <a:spcAft>
                <a:spcPts val="0"/>
              </a:spcAft>
              <a:buNone/>
            </a:pPr>
            <a:endParaRPr sz="1152"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152" b="0" i="0" u="none" strike="noStrike" cap="none">
                <a:solidFill>
                  <a:schemeClr val="dk1"/>
                </a:solidFill>
                <a:latin typeface="Calibri"/>
                <a:ea typeface="Calibri"/>
                <a:cs typeface="Calibri"/>
                <a:sym typeface="Calibri"/>
              </a:rPr>
              <a:t>Add TIA piece. </a:t>
            </a:r>
            <a:endParaRPr/>
          </a:p>
          <a:p>
            <a:pPr marL="0" marR="0" lvl="0" indent="0" algn="l" rtl="0">
              <a:spcBef>
                <a:spcPts val="0"/>
              </a:spcBef>
              <a:spcAft>
                <a:spcPts val="0"/>
              </a:spcAft>
              <a:buNone/>
            </a:pPr>
            <a:endParaRPr sz="1152" b="0" i="0" u="none" strike="noStrike" cap="none">
              <a:solidFill>
                <a:schemeClr val="dk1"/>
              </a:solidFill>
              <a:latin typeface="Calibri"/>
              <a:ea typeface="Calibri"/>
              <a:cs typeface="Calibri"/>
              <a:sym typeface="Calibri"/>
            </a:endParaRPr>
          </a:p>
        </p:txBody>
      </p:sp>
      <p:sp>
        <p:nvSpPr>
          <p:cNvPr id="359" name="Shape 35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9958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4" name="Shape 37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r>
              <a:rPr lang="en-US" sz="1152" b="0" i="0" u="none" strike="noStrike" cap="none">
                <a:solidFill>
                  <a:schemeClr val="dk1"/>
                </a:solidFill>
                <a:latin typeface="Calibri"/>
                <a:ea typeface="Calibri"/>
                <a:cs typeface="Calibri"/>
                <a:sym typeface="Calibri"/>
              </a:rPr>
              <a:t>Rogeair</a:t>
            </a:r>
            <a:endParaRPr sz="1152" b="0" i="0" u="none" strike="noStrike" cap="none">
              <a:solidFill>
                <a:schemeClr val="dk1"/>
              </a:solidFill>
              <a:latin typeface="Calibri"/>
              <a:ea typeface="Calibri"/>
              <a:cs typeface="Calibri"/>
              <a:sym typeface="Calibri"/>
            </a:endParaRPr>
          </a:p>
          <a:p>
            <a:pPr marL="0" marR="0" lvl="0" indent="0" algn="l" rtl="0">
              <a:spcBef>
                <a:spcPts val="1800"/>
              </a:spcBef>
              <a:spcAft>
                <a:spcPts val="0"/>
              </a:spcAft>
              <a:buClr>
                <a:schemeClr val="dk1"/>
              </a:buClr>
              <a:buFont typeface="Arial"/>
              <a:buNone/>
            </a:pPr>
            <a:endParaRPr sz="1152" b="0" i="0" u="none" strike="noStrike" cap="none">
              <a:solidFill>
                <a:srgbClr val="00B050"/>
              </a:solidFill>
              <a:latin typeface="Calibri"/>
              <a:ea typeface="Calibri"/>
              <a:cs typeface="Calibri"/>
              <a:sym typeface="Calibri"/>
            </a:endParaRPr>
          </a:p>
          <a:p>
            <a:pPr marL="0" marR="0" lvl="0" indent="0" algn="l" rtl="0">
              <a:spcBef>
                <a:spcPts val="1800"/>
              </a:spcBef>
              <a:spcAft>
                <a:spcPts val="0"/>
              </a:spcAft>
              <a:buClr>
                <a:srgbClr val="00B050"/>
              </a:buClr>
              <a:buFont typeface="Arial"/>
              <a:buNone/>
            </a:pPr>
            <a:r>
              <a:rPr lang="en-US" sz="1152" b="0" i="0" u="none" strike="noStrike" cap="none">
                <a:solidFill>
                  <a:srgbClr val="00B050"/>
                </a:solidFill>
                <a:latin typeface="Calibri"/>
                <a:ea typeface="Calibri"/>
                <a:cs typeface="Calibri"/>
                <a:sym typeface="Calibri"/>
              </a:rPr>
              <a:t>The Teaching Innovations Academy just finished its second summer cohort where faculty have redesigned high demand/low success courses around high impact practices. To date 43 faculty have participated in the redesign of 18 courses in 9 disciplines. Join the breakout session for more information!</a:t>
            </a:r>
            <a:endParaRPr/>
          </a:p>
          <a:p>
            <a:pPr marL="0" marR="0" lvl="0" indent="0" algn="l" rtl="0">
              <a:spcBef>
                <a:spcPts val="1800"/>
              </a:spcBef>
              <a:spcAft>
                <a:spcPts val="0"/>
              </a:spcAft>
              <a:buClr>
                <a:schemeClr val="dk1"/>
              </a:buClr>
              <a:buFont typeface="Arial"/>
              <a:buNone/>
            </a:pPr>
            <a:endParaRPr sz="1152" b="0" i="0" u="none" strike="noStrike" cap="none">
              <a:solidFill>
                <a:schemeClr val="dk1"/>
              </a:solidFill>
              <a:latin typeface="Calibri"/>
              <a:ea typeface="Calibri"/>
              <a:cs typeface="Calibri"/>
              <a:sym typeface="Calibri"/>
            </a:endParaRPr>
          </a:p>
          <a:p>
            <a:pPr marL="0" marR="0" lvl="0" indent="0" algn="l" rtl="0">
              <a:spcBef>
                <a:spcPts val="1800"/>
              </a:spcBef>
              <a:spcAft>
                <a:spcPts val="0"/>
              </a:spcAft>
              <a:buClr>
                <a:schemeClr val="dk1"/>
              </a:buClr>
              <a:buFont typeface="Arial"/>
              <a:buNone/>
            </a:pPr>
            <a:r>
              <a:rPr lang="en-US" sz="1152" b="0" i="0" u="none" strike="noStrike" cap="none">
                <a:solidFill>
                  <a:schemeClr val="dk1"/>
                </a:solidFill>
                <a:latin typeface="Calibri"/>
                <a:ea typeface="Calibri"/>
                <a:cs typeface="Calibri"/>
                <a:sym typeface="Calibri"/>
              </a:rPr>
              <a:t>Linked Learning’s work-based learning continuum</a:t>
            </a:r>
            <a:endParaRPr/>
          </a:p>
          <a:p>
            <a:pPr marL="0" marR="0" lvl="0" indent="0" algn="l" rtl="0">
              <a:spcBef>
                <a:spcPts val="1800"/>
              </a:spcBef>
              <a:spcAft>
                <a:spcPts val="0"/>
              </a:spcAft>
              <a:buClr>
                <a:schemeClr val="dk1"/>
              </a:buClr>
              <a:buFont typeface="Arial"/>
              <a:buNone/>
            </a:pPr>
            <a:r>
              <a:rPr lang="en-US" sz="1152" b="0" i="0" u="none" strike="noStrike" cap="none">
                <a:solidFill>
                  <a:schemeClr val="dk1"/>
                </a:solidFill>
                <a:latin typeface="Calibri"/>
                <a:ea typeface="Calibri"/>
                <a:cs typeface="Calibri"/>
                <a:sym typeface="Calibri"/>
              </a:rPr>
              <a:t>- Career awareness, exploration, preparation, and training</a:t>
            </a:r>
            <a:endParaRPr/>
          </a:p>
        </p:txBody>
      </p:sp>
      <p:sp>
        <p:nvSpPr>
          <p:cNvPr id="375" name="Shape 37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5368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 name="Shape 3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816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0" name="Shape 1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9761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8" name="Shape 38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373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0577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8800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Shape 21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sng" strike="noStrike" cap="none">
                <a:solidFill>
                  <a:schemeClr val="dk1"/>
                </a:solidFill>
                <a:latin typeface="Calibri"/>
                <a:ea typeface="Calibri"/>
                <a:cs typeface="Calibri"/>
                <a:sym typeface="Calibri"/>
              </a:rPr>
              <a:t>Goals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Students were asked to indicate their reasons or goals for attending this college; students could choose more than one reason. 67% are taking classes for self improvement or personal enjoyment, while 39% indicated that they hope to change careers.  52% wanted to obtain or update job-related skills, while 75% plan to transfer to a 4-year institution. 53% aim to complete an associate degree, while 38% plan to complete a certificate program at the college </a:t>
            </a:r>
            <a:r>
              <a:rPr lang="en-US" sz="1200" b="0" i="1" u="none" strike="noStrike" cap="none">
                <a:solidFill>
                  <a:schemeClr val="dk1"/>
                </a:solidFill>
                <a:latin typeface="Calibri"/>
                <a:ea typeface="Calibri"/>
                <a:cs typeface="Calibri"/>
                <a:sym typeface="Calibri"/>
              </a:rPr>
              <a:t>(survey item #26, Standard Reports for [College Name]/All Students/Frequencies).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2" name="Shape 21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743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 name="Shape 2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3570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2805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 name="Shape 2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2499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9497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2"/>
        </a:solidFill>
        <a:effectLst/>
      </p:bgPr>
    </p:bg>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1915128" y="1788454"/>
            <a:ext cx="8361229" cy="2098226"/>
          </a:xfrm>
          <a:prstGeom prst="rect">
            <a:avLst/>
          </a:prstGeom>
          <a:noFill/>
          <a:ln>
            <a:noFill/>
          </a:ln>
        </p:spPr>
        <p:txBody>
          <a:bodyPr spcFirstLastPara="1" wrap="square" lIns="91425" tIns="91425" rIns="91425" bIns="91425" anchor="b" anchorCtr="0"/>
          <a:lstStyle>
            <a:lvl1pPr marR="0" lvl="0" algn="ctr" rtl="0">
              <a:lnSpc>
                <a:spcPct val="89000"/>
              </a:lnSpc>
              <a:spcBef>
                <a:spcPts val="0"/>
              </a:spcBef>
              <a:spcAft>
                <a:spcPts val="0"/>
              </a:spcAft>
              <a:buClr>
                <a:schemeClr val="dk2"/>
              </a:buClr>
              <a:buSzPts val="7200"/>
              <a:buFont typeface="Source Sans Pro"/>
              <a:buNone/>
              <a:defRPr sz="72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Shape 18"/>
          <p:cNvSpPr txBox="1">
            <a:spLocks noGrp="1"/>
          </p:cNvSpPr>
          <p:nvPr>
            <p:ph type="subTitle" idx="1"/>
          </p:nvPr>
        </p:nvSpPr>
        <p:spPr>
          <a:xfrm>
            <a:off x="2679906" y="3956279"/>
            <a:ext cx="6831673" cy="1086237"/>
          </a:xfrm>
          <a:prstGeom prst="rect">
            <a:avLst/>
          </a:prstGeom>
          <a:noFill/>
          <a:ln>
            <a:noFill/>
          </a:ln>
        </p:spPr>
        <p:txBody>
          <a:bodyPr spcFirstLastPara="1" wrap="square" lIns="91425" tIns="91425" rIns="91425" bIns="91425" anchor="t" anchorCtr="0"/>
          <a:lstStyle>
            <a:lvl1pPr marR="0" lvl="0" algn="ctr" rtl="0">
              <a:lnSpc>
                <a:spcPct val="112000"/>
              </a:lnSpc>
              <a:spcBef>
                <a:spcPts val="0"/>
              </a:spcBef>
              <a:spcAft>
                <a:spcPts val="0"/>
              </a:spcAft>
              <a:buClr>
                <a:schemeClr val="dk2"/>
              </a:buClr>
              <a:buSzPts val="2300"/>
              <a:buFont typeface="Source Sans Pro"/>
              <a:buNone/>
              <a:defRPr sz="2300" b="0" i="0" u="none" strike="noStrike" cap="none">
                <a:solidFill>
                  <a:schemeClr val="dk2"/>
                </a:solidFill>
                <a:latin typeface="Source Sans Pro"/>
                <a:ea typeface="Source Sans Pro"/>
                <a:cs typeface="Source Sans Pro"/>
                <a:sym typeface="Source Sans Pro"/>
              </a:defRPr>
            </a:lvl1pPr>
            <a:lvl2pPr marR="0" lvl="1" algn="ctr" rtl="0">
              <a:lnSpc>
                <a:spcPct val="94000"/>
              </a:lnSpc>
              <a:spcBef>
                <a:spcPts val="500"/>
              </a:spcBef>
              <a:spcAft>
                <a:spcPts val="0"/>
              </a:spcAft>
              <a:buClr>
                <a:schemeClr val="dk2"/>
              </a:buClr>
              <a:buSzPts val="2000"/>
              <a:buFont typeface="Source Sans Pro"/>
              <a:buNone/>
              <a:defRPr sz="2000" b="0" i="1" u="none" strike="noStrike" cap="none">
                <a:solidFill>
                  <a:schemeClr val="dk2"/>
                </a:solidFill>
                <a:latin typeface="Source Sans Pro"/>
                <a:ea typeface="Source Sans Pro"/>
                <a:cs typeface="Source Sans Pro"/>
                <a:sym typeface="Source Sans Pro"/>
              </a:defRPr>
            </a:lvl2pPr>
            <a:lvl3pPr marR="0" lvl="2" algn="ctr" rtl="0">
              <a:lnSpc>
                <a:spcPct val="94000"/>
              </a:lnSpc>
              <a:spcBef>
                <a:spcPts val="500"/>
              </a:spcBef>
              <a:spcAft>
                <a:spcPts val="0"/>
              </a:spcAft>
              <a:buClr>
                <a:schemeClr val="dk2"/>
              </a:buClr>
              <a:buSzPts val="1800"/>
              <a:buFont typeface="Source Sans Pro"/>
              <a:buNone/>
              <a:defRPr sz="1800" b="0" i="0" u="none" strike="noStrike" cap="none">
                <a:solidFill>
                  <a:schemeClr val="dk2"/>
                </a:solidFill>
                <a:latin typeface="Source Sans Pro"/>
                <a:ea typeface="Source Sans Pro"/>
                <a:cs typeface="Source Sans Pro"/>
                <a:sym typeface="Source Sans Pro"/>
              </a:defRPr>
            </a:lvl3pPr>
            <a:lvl4pPr marR="0" lvl="3" algn="ctr" rtl="0">
              <a:lnSpc>
                <a:spcPct val="94000"/>
              </a:lnSpc>
              <a:spcBef>
                <a:spcPts val="500"/>
              </a:spcBef>
              <a:spcAft>
                <a:spcPts val="0"/>
              </a:spcAft>
              <a:buClr>
                <a:schemeClr val="dk2"/>
              </a:buClr>
              <a:buSzPts val="1600"/>
              <a:buFont typeface="Source Sans Pro"/>
              <a:buNone/>
              <a:defRPr sz="1600" b="0" i="1" u="none" strike="noStrike" cap="none">
                <a:solidFill>
                  <a:schemeClr val="dk2"/>
                </a:solidFill>
                <a:latin typeface="Source Sans Pro"/>
                <a:ea typeface="Source Sans Pro"/>
                <a:cs typeface="Source Sans Pro"/>
                <a:sym typeface="Source Sans Pro"/>
              </a:defRPr>
            </a:lvl4pPr>
            <a:lvl5pPr marR="0" lvl="4" algn="ctr" rtl="0">
              <a:lnSpc>
                <a:spcPct val="94000"/>
              </a:lnSpc>
              <a:spcBef>
                <a:spcPts val="500"/>
              </a:spcBef>
              <a:spcAft>
                <a:spcPts val="0"/>
              </a:spcAft>
              <a:buClr>
                <a:schemeClr val="dk2"/>
              </a:buClr>
              <a:buSzPts val="1600"/>
              <a:buFont typeface="Source Sans Pro"/>
              <a:buNone/>
              <a:defRPr sz="1600" b="0" i="0" u="none" strike="noStrike" cap="none">
                <a:solidFill>
                  <a:schemeClr val="dk2"/>
                </a:solidFill>
                <a:latin typeface="Source Sans Pro"/>
                <a:ea typeface="Source Sans Pro"/>
                <a:cs typeface="Source Sans Pro"/>
                <a:sym typeface="Source Sans Pro"/>
              </a:defRPr>
            </a:lvl5pPr>
            <a:lvl6pPr marR="0" lvl="5" algn="ctr" rtl="0">
              <a:lnSpc>
                <a:spcPct val="94000"/>
              </a:lnSpc>
              <a:spcBef>
                <a:spcPts val="500"/>
              </a:spcBef>
              <a:spcAft>
                <a:spcPts val="0"/>
              </a:spcAft>
              <a:buClr>
                <a:schemeClr val="dk2"/>
              </a:buClr>
              <a:buSzPts val="1600"/>
              <a:buFont typeface="Source Sans Pro"/>
              <a:buNone/>
              <a:defRPr sz="1600" b="0" i="1" u="none" strike="noStrike" cap="none">
                <a:solidFill>
                  <a:schemeClr val="dk2"/>
                </a:solidFill>
                <a:latin typeface="Source Sans Pro"/>
                <a:ea typeface="Source Sans Pro"/>
                <a:cs typeface="Source Sans Pro"/>
                <a:sym typeface="Source Sans Pro"/>
              </a:defRPr>
            </a:lvl6pPr>
            <a:lvl7pPr marR="0" lvl="6" algn="ctr" rtl="0">
              <a:lnSpc>
                <a:spcPct val="94000"/>
              </a:lnSpc>
              <a:spcBef>
                <a:spcPts val="500"/>
              </a:spcBef>
              <a:spcAft>
                <a:spcPts val="0"/>
              </a:spcAft>
              <a:buClr>
                <a:schemeClr val="dk2"/>
              </a:buClr>
              <a:buSzPts val="1600"/>
              <a:buFont typeface="Source Sans Pro"/>
              <a:buNone/>
              <a:defRPr sz="1600" b="0" i="0" u="none" strike="noStrike" cap="none">
                <a:solidFill>
                  <a:schemeClr val="dk2"/>
                </a:solidFill>
                <a:latin typeface="Source Sans Pro"/>
                <a:ea typeface="Source Sans Pro"/>
                <a:cs typeface="Source Sans Pro"/>
                <a:sym typeface="Source Sans Pro"/>
              </a:defRPr>
            </a:lvl7pPr>
            <a:lvl8pPr marR="0" lvl="7" algn="ctr" rtl="0">
              <a:lnSpc>
                <a:spcPct val="94000"/>
              </a:lnSpc>
              <a:spcBef>
                <a:spcPts val="500"/>
              </a:spcBef>
              <a:spcAft>
                <a:spcPts val="0"/>
              </a:spcAft>
              <a:buClr>
                <a:schemeClr val="dk2"/>
              </a:buClr>
              <a:buSzPts val="1600"/>
              <a:buFont typeface="Source Sans Pro"/>
              <a:buNone/>
              <a:defRPr sz="1600" b="0" i="1" u="none" strike="noStrike" cap="none">
                <a:solidFill>
                  <a:schemeClr val="dk2"/>
                </a:solidFill>
                <a:latin typeface="Source Sans Pro"/>
                <a:ea typeface="Source Sans Pro"/>
                <a:cs typeface="Source Sans Pro"/>
                <a:sym typeface="Source Sans Pro"/>
              </a:defRPr>
            </a:lvl8pPr>
            <a:lvl9pPr marR="0" lvl="8" algn="ctr" rtl="0">
              <a:lnSpc>
                <a:spcPct val="94000"/>
              </a:lnSpc>
              <a:spcBef>
                <a:spcPts val="500"/>
              </a:spcBef>
              <a:spcAft>
                <a:spcPts val="200"/>
              </a:spcAft>
              <a:buClr>
                <a:schemeClr val="dk2"/>
              </a:buClr>
              <a:buSzPts val="1600"/>
              <a:buFont typeface="Source Sans Pro"/>
              <a:buNone/>
              <a:defRPr sz="1600" b="0" i="0" u="none" strike="noStrike" cap="none">
                <a:solidFill>
                  <a:schemeClr val="dk2"/>
                </a:solidFill>
                <a:latin typeface="Source Sans Pro"/>
                <a:ea typeface="Source Sans Pro"/>
                <a:cs typeface="Source Sans Pro"/>
                <a:sym typeface="Source Sans Pro"/>
              </a:defRPr>
            </a:lvl9pPr>
          </a:lstStyle>
          <a:p>
            <a:endParaRPr/>
          </a:p>
        </p:txBody>
      </p:sp>
      <p:sp>
        <p:nvSpPr>
          <p:cNvPr id="19" name="Shape 19"/>
          <p:cNvSpPr txBox="1">
            <a:spLocks noGrp="1"/>
          </p:cNvSpPr>
          <p:nvPr>
            <p:ph type="dt" idx="10"/>
          </p:nvPr>
        </p:nvSpPr>
        <p:spPr>
          <a:xfrm>
            <a:off x="752858" y="6453386"/>
            <a:ext cx="1607944" cy="40461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0" name="Shape 20"/>
          <p:cNvSpPr txBox="1">
            <a:spLocks noGrp="1"/>
          </p:cNvSpPr>
          <p:nvPr>
            <p:ph type="ftr" idx="11"/>
          </p:nvPr>
        </p:nvSpPr>
        <p:spPr>
          <a:xfrm>
            <a:off x="2584054" y="6453386"/>
            <a:ext cx="7023377" cy="40461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1" name="Shape 21"/>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chemeClr val="dk2"/>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chemeClr val="dk2"/>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chemeClr val="dk2"/>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chemeClr val="dk2"/>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chemeClr val="dk2"/>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chemeClr val="dk2"/>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chemeClr val="dk2"/>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chemeClr val="dk2"/>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grpSp>
        <p:nvGrpSpPr>
          <p:cNvPr id="22" name="Shape 22"/>
          <p:cNvGrpSpPr/>
          <p:nvPr/>
        </p:nvGrpSpPr>
        <p:grpSpPr>
          <a:xfrm>
            <a:off x="752858" y="744469"/>
            <a:ext cx="10674116" cy="5349671"/>
            <a:chOff x="752858" y="744469"/>
            <a:chExt cx="10674116" cy="5349671"/>
          </a:xfrm>
        </p:grpSpPr>
        <p:sp>
          <p:nvSpPr>
            <p:cNvPr id="23" name="Shape 23"/>
            <p:cNvSpPr/>
            <p:nvPr/>
          </p:nvSpPr>
          <p:spPr>
            <a:xfrm>
              <a:off x="8151962" y="1685652"/>
              <a:ext cx="3275013" cy="4408488"/>
            </a:xfrm>
            <a:custGeom>
              <a:avLst/>
              <a:gdLst/>
              <a:ahLst/>
              <a:cxnLst/>
              <a:rect l="0" t="0" r="0" b="0"/>
              <a:pathLst>
                <a:path w="10000" h="10000" extrusionOk="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sp>
        <p:sp>
          <p:nvSpPr>
            <p:cNvPr id="24" name="Shape 24"/>
            <p:cNvSpPr/>
            <p:nvPr/>
          </p:nvSpPr>
          <p:spPr>
            <a:xfrm rot="10800000">
              <a:off x="752858" y="744469"/>
              <a:ext cx="3275668" cy="4408488"/>
            </a:xfrm>
            <a:custGeom>
              <a:avLst/>
              <a:gdLst/>
              <a:ahLst/>
              <a:cxnLst/>
              <a:rect l="0" t="0" r="0" b="0"/>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1371600" y="685800"/>
            <a:ext cx="9601200" cy="1485900"/>
          </a:xfrm>
          <a:prstGeom prst="rect">
            <a:avLst/>
          </a:prstGeom>
          <a:noFill/>
          <a:ln>
            <a:noFill/>
          </a:ln>
        </p:spPr>
        <p:txBody>
          <a:bodyPr spcFirstLastPara="1" wrap="square" lIns="91425" tIns="91425" rIns="91425" bIns="91425" anchor="t" anchorCtr="0"/>
          <a:lstStyle>
            <a:lvl1pPr marR="0" lvl="0" algn="l" rtl="0">
              <a:lnSpc>
                <a:spcPct val="89000"/>
              </a:lnSpc>
              <a:spcBef>
                <a:spcPts val="0"/>
              </a:spcBef>
              <a:spcAft>
                <a:spcPts val="0"/>
              </a:spcAft>
              <a:buClr>
                <a:schemeClr val="dk2"/>
              </a:buClr>
              <a:buSzPts val="4400"/>
              <a:buFont typeface="Source Sans Pro"/>
              <a:buNone/>
              <a:defRPr sz="44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Shape 83"/>
          <p:cNvSpPr txBox="1">
            <a:spLocks noGrp="1"/>
          </p:cNvSpPr>
          <p:nvPr>
            <p:ph type="body" idx="1"/>
          </p:nvPr>
        </p:nvSpPr>
        <p:spPr>
          <a:xfrm rot="5400000">
            <a:off x="4386262" y="-719138"/>
            <a:ext cx="3571875" cy="9601200"/>
          </a:xfrm>
          <a:prstGeom prst="rect">
            <a:avLst/>
          </a:prstGeom>
          <a:noFill/>
          <a:ln>
            <a:noFill/>
          </a:ln>
        </p:spPr>
        <p:txBody>
          <a:bodyPr spcFirstLastPara="1" wrap="square" lIns="91425" tIns="91425" rIns="91425" bIns="91425" anchor="t" anchorCtr="0"/>
          <a:lstStyle>
            <a:lvl1pPr marL="457200" marR="0" lvl="0" indent="-355600" algn="l" rtl="0">
              <a:lnSpc>
                <a:spcPct val="94000"/>
              </a:lnSpc>
              <a:spcBef>
                <a:spcPts val="1000"/>
              </a:spcBef>
              <a:spcAft>
                <a:spcPts val="0"/>
              </a:spcAft>
              <a:buClr>
                <a:schemeClr val="dk2"/>
              </a:buClr>
              <a:buSzPts val="2000"/>
              <a:buFont typeface="Source Sans Pro"/>
              <a:buChar char="■"/>
              <a:defRPr sz="2000" b="0" i="0" u="none" strike="noStrike" cap="none">
                <a:solidFill>
                  <a:schemeClr val="dk2"/>
                </a:solidFill>
                <a:latin typeface="Source Sans Pro"/>
                <a:ea typeface="Source Sans Pro"/>
                <a:cs typeface="Source Sans Pro"/>
                <a:sym typeface="Source Sans Pro"/>
              </a:defRPr>
            </a:lvl1pPr>
            <a:lvl2pPr marL="914400" marR="0" lvl="1" indent="-355600" algn="l" rtl="0">
              <a:lnSpc>
                <a:spcPct val="94000"/>
              </a:lnSpc>
              <a:spcBef>
                <a:spcPts val="500"/>
              </a:spcBef>
              <a:spcAft>
                <a:spcPts val="0"/>
              </a:spcAft>
              <a:buClr>
                <a:schemeClr val="dk2"/>
              </a:buClr>
              <a:buSzPts val="2000"/>
              <a:buFont typeface="Source Sans Pro"/>
              <a:buChar char="–"/>
              <a:defRPr sz="2000" b="0" i="1" u="none" strike="noStrike" cap="none">
                <a:solidFill>
                  <a:schemeClr val="dk2"/>
                </a:solidFill>
                <a:latin typeface="Source Sans Pro"/>
                <a:ea typeface="Source Sans Pro"/>
                <a:cs typeface="Source Sans Pro"/>
                <a:sym typeface="Source Sans Pro"/>
              </a:defRPr>
            </a:lvl2pPr>
            <a:lvl3pPr marL="1371600" marR="0" lvl="2" indent="-342900" algn="l" rtl="0">
              <a:lnSpc>
                <a:spcPct val="94000"/>
              </a:lnSpc>
              <a:spcBef>
                <a:spcPts val="500"/>
              </a:spcBef>
              <a:spcAft>
                <a:spcPts val="0"/>
              </a:spcAft>
              <a:buClr>
                <a:schemeClr val="dk2"/>
              </a:buClr>
              <a:buSzPts val="1800"/>
              <a:buFont typeface="Source Sans Pro"/>
              <a:buChar char="■"/>
              <a:defRPr sz="18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4000"/>
              </a:lnSpc>
              <a:spcBef>
                <a:spcPts val="500"/>
              </a:spcBef>
              <a:spcAft>
                <a:spcPts val="0"/>
              </a:spcAft>
              <a:buClr>
                <a:schemeClr val="dk2"/>
              </a:buClr>
              <a:buSzPts val="1800"/>
              <a:buFont typeface="Source Sans Pro"/>
              <a:buChar char="–"/>
              <a:defRPr sz="1800" b="0" i="1" u="none" strike="noStrike" cap="none">
                <a:solidFill>
                  <a:schemeClr val="dk2"/>
                </a:solidFill>
                <a:latin typeface="Source Sans Pro"/>
                <a:ea typeface="Source Sans Pro"/>
                <a:cs typeface="Source Sans Pro"/>
                <a:sym typeface="Source Sans Pro"/>
              </a:defRPr>
            </a:lvl4pPr>
            <a:lvl5pPr marL="2286000" marR="0" lvl="4" indent="-330200" algn="l" rtl="0">
              <a:lnSpc>
                <a:spcPct val="94000"/>
              </a:lnSpc>
              <a:spcBef>
                <a:spcPts val="5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lnSpc>
                <a:spcPct val="94000"/>
              </a:lnSpc>
              <a:spcBef>
                <a:spcPts val="500"/>
              </a:spcBef>
              <a:spcAft>
                <a:spcPts val="0"/>
              </a:spcAft>
              <a:buClr>
                <a:schemeClr val="dk2"/>
              </a:buClr>
              <a:buSzPts val="1600"/>
              <a:buFont typeface="Source Sans Pro"/>
              <a:buChar char="–"/>
              <a:defRPr sz="1600" b="0" i="1" u="none" strike="noStrike" cap="none">
                <a:solidFill>
                  <a:schemeClr val="dk2"/>
                </a:solidFill>
                <a:latin typeface="Source Sans Pro"/>
                <a:ea typeface="Source Sans Pro"/>
                <a:cs typeface="Source Sans Pro"/>
                <a:sym typeface="Source Sans Pro"/>
              </a:defRPr>
            </a:lvl6pPr>
            <a:lvl7pPr marL="3200400" marR="0" lvl="6" indent="-317500" algn="l" rtl="0">
              <a:lnSpc>
                <a:spcPct val="94000"/>
              </a:lnSpc>
              <a:spcBef>
                <a:spcPts val="500"/>
              </a:spcBef>
              <a:spcAft>
                <a:spcPts val="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7pPr>
            <a:lvl8pPr marL="3657600" marR="0" lvl="7" indent="-317500" algn="l" rtl="0">
              <a:lnSpc>
                <a:spcPct val="94000"/>
              </a:lnSpc>
              <a:spcBef>
                <a:spcPts val="500"/>
              </a:spcBef>
              <a:spcAft>
                <a:spcPts val="0"/>
              </a:spcAft>
              <a:buClr>
                <a:schemeClr val="dk2"/>
              </a:buClr>
              <a:buSzPts val="1400"/>
              <a:buFont typeface="Source Sans Pro"/>
              <a:buChar char="–"/>
              <a:defRPr sz="1400" b="0" i="1" u="none" strike="noStrike" cap="none">
                <a:solidFill>
                  <a:schemeClr val="dk2"/>
                </a:solidFill>
                <a:latin typeface="Source Sans Pro"/>
                <a:ea typeface="Source Sans Pro"/>
                <a:cs typeface="Source Sans Pro"/>
                <a:sym typeface="Source Sans Pro"/>
              </a:defRPr>
            </a:lvl8pPr>
            <a:lvl9pPr marL="4114800" marR="0" lvl="8" indent="-317500" algn="l" rtl="0">
              <a:lnSpc>
                <a:spcPct val="94000"/>
              </a:lnSpc>
              <a:spcBef>
                <a:spcPts val="500"/>
              </a:spcBef>
              <a:spcAft>
                <a:spcPts val="20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84" name="Shape 84"/>
          <p:cNvSpPr txBox="1">
            <a:spLocks noGrp="1"/>
          </p:cNvSpPr>
          <p:nvPr>
            <p:ph type="dt" idx="10"/>
          </p:nvPr>
        </p:nvSpPr>
        <p:spPr>
          <a:xfrm>
            <a:off x="1390650" y="6453386"/>
            <a:ext cx="1204572" cy="40461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5" name="Shape 85"/>
          <p:cNvSpPr txBox="1">
            <a:spLocks noGrp="1"/>
          </p:cNvSpPr>
          <p:nvPr>
            <p:ph type="ftr" idx="11"/>
          </p:nvPr>
        </p:nvSpPr>
        <p:spPr>
          <a:xfrm>
            <a:off x="2893564" y="6453386"/>
            <a:ext cx="6280830" cy="40461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6" name="Shape 86"/>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2"/>
                </a:solidFill>
                <a:latin typeface="Source Sans Pro"/>
                <a:ea typeface="Source Sans Pro"/>
                <a:cs typeface="Source Sans Pro"/>
                <a:sym typeface="Source Sans Pro"/>
              </a:defRPr>
            </a:lvl1pPr>
            <a:lvl2pPr marL="0" marR="0" lvl="1" indent="0" algn="r" rtl="0">
              <a:spcBef>
                <a:spcPts val="0"/>
              </a:spcBef>
              <a:buNone/>
              <a:defRPr sz="1200">
                <a:solidFill>
                  <a:schemeClr val="dk2"/>
                </a:solidFill>
                <a:latin typeface="Source Sans Pro"/>
                <a:ea typeface="Source Sans Pro"/>
                <a:cs typeface="Source Sans Pro"/>
                <a:sym typeface="Source Sans Pro"/>
              </a:defRPr>
            </a:lvl2pPr>
            <a:lvl3pPr marL="0" marR="0" lvl="2" indent="0" algn="r" rtl="0">
              <a:spcBef>
                <a:spcPts val="0"/>
              </a:spcBef>
              <a:buNone/>
              <a:defRPr sz="1200">
                <a:solidFill>
                  <a:schemeClr val="dk2"/>
                </a:solidFill>
                <a:latin typeface="Source Sans Pro"/>
                <a:ea typeface="Source Sans Pro"/>
                <a:cs typeface="Source Sans Pro"/>
                <a:sym typeface="Source Sans Pro"/>
              </a:defRPr>
            </a:lvl3pPr>
            <a:lvl4pPr marL="0" marR="0" lvl="3" indent="0" algn="r" rtl="0">
              <a:spcBef>
                <a:spcPts val="0"/>
              </a:spcBef>
              <a:buNone/>
              <a:defRPr sz="1200">
                <a:solidFill>
                  <a:schemeClr val="dk2"/>
                </a:solidFill>
                <a:latin typeface="Source Sans Pro"/>
                <a:ea typeface="Source Sans Pro"/>
                <a:cs typeface="Source Sans Pro"/>
                <a:sym typeface="Source Sans Pro"/>
              </a:defRPr>
            </a:lvl4pPr>
            <a:lvl5pPr marL="0" marR="0" lvl="4" indent="0" algn="r" rtl="0">
              <a:spcBef>
                <a:spcPts val="0"/>
              </a:spcBef>
              <a:buNone/>
              <a:defRPr sz="1200">
                <a:solidFill>
                  <a:schemeClr val="dk2"/>
                </a:solidFill>
                <a:latin typeface="Source Sans Pro"/>
                <a:ea typeface="Source Sans Pro"/>
                <a:cs typeface="Source Sans Pro"/>
                <a:sym typeface="Source Sans Pro"/>
              </a:defRPr>
            </a:lvl5pPr>
            <a:lvl6pPr marL="0" marR="0" lvl="5" indent="0" algn="r" rtl="0">
              <a:spcBef>
                <a:spcPts val="0"/>
              </a:spcBef>
              <a:buNone/>
              <a:defRPr sz="1200">
                <a:solidFill>
                  <a:schemeClr val="dk2"/>
                </a:solidFill>
                <a:latin typeface="Source Sans Pro"/>
                <a:ea typeface="Source Sans Pro"/>
                <a:cs typeface="Source Sans Pro"/>
                <a:sym typeface="Source Sans Pro"/>
              </a:defRPr>
            </a:lvl6pPr>
            <a:lvl7pPr marL="0" marR="0" lvl="6" indent="0" algn="r" rtl="0">
              <a:spcBef>
                <a:spcPts val="0"/>
              </a:spcBef>
              <a:buNone/>
              <a:defRPr sz="1200">
                <a:solidFill>
                  <a:schemeClr val="dk2"/>
                </a:solidFill>
                <a:latin typeface="Source Sans Pro"/>
                <a:ea typeface="Source Sans Pro"/>
                <a:cs typeface="Source Sans Pro"/>
                <a:sym typeface="Source Sans Pro"/>
              </a:defRPr>
            </a:lvl7pPr>
            <a:lvl8pPr marL="0" marR="0" lvl="7" indent="0" algn="r" rtl="0">
              <a:spcBef>
                <a:spcPts val="0"/>
              </a:spcBef>
              <a:buNone/>
              <a:defRPr sz="1200">
                <a:solidFill>
                  <a:schemeClr val="dk2"/>
                </a:solidFill>
                <a:latin typeface="Source Sans Pro"/>
                <a:ea typeface="Source Sans Pro"/>
                <a:cs typeface="Source Sans Pro"/>
                <a:sym typeface="Source Sans Pro"/>
              </a:defRPr>
            </a:lvl8pPr>
            <a:lvl9pPr marL="0" marR="0" lvl="8" indent="0" algn="r" rtl="0">
              <a:spcBef>
                <a:spcPts val="0"/>
              </a:spcBef>
              <a:buNone/>
              <a:defRPr sz="1200">
                <a:solidFill>
                  <a:schemeClr val="dk2"/>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rot="5400000">
            <a:off x="7757822" y="2462895"/>
            <a:ext cx="5243244" cy="1565766"/>
          </a:xfrm>
          <a:prstGeom prst="rect">
            <a:avLst/>
          </a:prstGeom>
          <a:noFill/>
          <a:ln>
            <a:noFill/>
          </a:ln>
        </p:spPr>
        <p:txBody>
          <a:bodyPr spcFirstLastPara="1" wrap="square" lIns="91425" tIns="91425" rIns="91425" bIns="91425" anchor="t" anchorCtr="0"/>
          <a:lstStyle>
            <a:lvl1pPr marR="0" lvl="0" algn="l" rtl="0">
              <a:lnSpc>
                <a:spcPct val="89000"/>
              </a:lnSpc>
              <a:spcBef>
                <a:spcPts val="0"/>
              </a:spcBef>
              <a:spcAft>
                <a:spcPts val="0"/>
              </a:spcAft>
              <a:buClr>
                <a:schemeClr val="dk2"/>
              </a:buClr>
              <a:buSzPts val="4400"/>
              <a:buFont typeface="Source Sans Pro"/>
              <a:buNone/>
              <a:defRPr sz="44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Shape 89"/>
          <p:cNvSpPr txBox="1">
            <a:spLocks noGrp="1"/>
          </p:cNvSpPr>
          <p:nvPr>
            <p:ph type="body" idx="1"/>
          </p:nvPr>
        </p:nvSpPr>
        <p:spPr>
          <a:xfrm rot="5400000">
            <a:off x="2839798" y="-844042"/>
            <a:ext cx="5243244" cy="8179641"/>
          </a:xfrm>
          <a:prstGeom prst="rect">
            <a:avLst/>
          </a:prstGeom>
          <a:noFill/>
          <a:ln>
            <a:noFill/>
          </a:ln>
        </p:spPr>
        <p:txBody>
          <a:bodyPr spcFirstLastPara="1" wrap="square" lIns="91425" tIns="91425" rIns="91425" bIns="91425" anchor="t" anchorCtr="0"/>
          <a:lstStyle>
            <a:lvl1pPr marL="457200" marR="0" lvl="0" indent="-355600" algn="l" rtl="0">
              <a:lnSpc>
                <a:spcPct val="94000"/>
              </a:lnSpc>
              <a:spcBef>
                <a:spcPts val="1000"/>
              </a:spcBef>
              <a:spcAft>
                <a:spcPts val="0"/>
              </a:spcAft>
              <a:buClr>
                <a:schemeClr val="dk2"/>
              </a:buClr>
              <a:buSzPts val="2000"/>
              <a:buFont typeface="Source Sans Pro"/>
              <a:buChar char="■"/>
              <a:defRPr sz="2000" b="0" i="0" u="none" strike="noStrike" cap="none">
                <a:solidFill>
                  <a:schemeClr val="dk2"/>
                </a:solidFill>
                <a:latin typeface="Source Sans Pro"/>
                <a:ea typeface="Source Sans Pro"/>
                <a:cs typeface="Source Sans Pro"/>
                <a:sym typeface="Source Sans Pro"/>
              </a:defRPr>
            </a:lvl1pPr>
            <a:lvl2pPr marL="914400" marR="0" lvl="1" indent="-355600" algn="l" rtl="0">
              <a:lnSpc>
                <a:spcPct val="94000"/>
              </a:lnSpc>
              <a:spcBef>
                <a:spcPts val="500"/>
              </a:spcBef>
              <a:spcAft>
                <a:spcPts val="0"/>
              </a:spcAft>
              <a:buClr>
                <a:schemeClr val="dk2"/>
              </a:buClr>
              <a:buSzPts val="2000"/>
              <a:buFont typeface="Source Sans Pro"/>
              <a:buChar char="–"/>
              <a:defRPr sz="2000" b="0" i="1" u="none" strike="noStrike" cap="none">
                <a:solidFill>
                  <a:schemeClr val="dk2"/>
                </a:solidFill>
                <a:latin typeface="Source Sans Pro"/>
                <a:ea typeface="Source Sans Pro"/>
                <a:cs typeface="Source Sans Pro"/>
                <a:sym typeface="Source Sans Pro"/>
              </a:defRPr>
            </a:lvl2pPr>
            <a:lvl3pPr marL="1371600" marR="0" lvl="2" indent="-342900" algn="l" rtl="0">
              <a:lnSpc>
                <a:spcPct val="94000"/>
              </a:lnSpc>
              <a:spcBef>
                <a:spcPts val="500"/>
              </a:spcBef>
              <a:spcAft>
                <a:spcPts val="0"/>
              </a:spcAft>
              <a:buClr>
                <a:schemeClr val="dk2"/>
              </a:buClr>
              <a:buSzPts val="1800"/>
              <a:buFont typeface="Source Sans Pro"/>
              <a:buChar char="■"/>
              <a:defRPr sz="18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4000"/>
              </a:lnSpc>
              <a:spcBef>
                <a:spcPts val="500"/>
              </a:spcBef>
              <a:spcAft>
                <a:spcPts val="0"/>
              </a:spcAft>
              <a:buClr>
                <a:schemeClr val="dk2"/>
              </a:buClr>
              <a:buSzPts val="1800"/>
              <a:buFont typeface="Source Sans Pro"/>
              <a:buChar char="–"/>
              <a:defRPr sz="1800" b="0" i="1" u="none" strike="noStrike" cap="none">
                <a:solidFill>
                  <a:schemeClr val="dk2"/>
                </a:solidFill>
                <a:latin typeface="Source Sans Pro"/>
                <a:ea typeface="Source Sans Pro"/>
                <a:cs typeface="Source Sans Pro"/>
                <a:sym typeface="Source Sans Pro"/>
              </a:defRPr>
            </a:lvl4pPr>
            <a:lvl5pPr marL="2286000" marR="0" lvl="4" indent="-330200" algn="l" rtl="0">
              <a:lnSpc>
                <a:spcPct val="94000"/>
              </a:lnSpc>
              <a:spcBef>
                <a:spcPts val="5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lnSpc>
                <a:spcPct val="94000"/>
              </a:lnSpc>
              <a:spcBef>
                <a:spcPts val="500"/>
              </a:spcBef>
              <a:spcAft>
                <a:spcPts val="0"/>
              </a:spcAft>
              <a:buClr>
                <a:schemeClr val="dk2"/>
              </a:buClr>
              <a:buSzPts val="1600"/>
              <a:buFont typeface="Source Sans Pro"/>
              <a:buChar char="–"/>
              <a:defRPr sz="1600" b="0" i="1" u="none" strike="noStrike" cap="none">
                <a:solidFill>
                  <a:schemeClr val="dk2"/>
                </a:solidFill>
                <a:latin typeface="Source Sans Pro"/>
                <a:ea typeface="Source Sans Pro"/>
                <a:cs typeface="Source Sans Pro"/>
                <a:sym typeface="Source Sans Pro"/>
              </a:defRPr>
            </a:lvl6pPr>
            <a:lvl7pPr marL="3200400" marR="0" lvl="6" indent="-317500" algn="l" rtl="0">
              <a:lnSpc>
                <a:spcPct val="94000"/>
              </a:lnSpc>
              <a:spcBef>
                <a:spcPts val="500"/>
              </a:spcBef>
              <a:spcAft>
                <a:spcPts val="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7pPr>
            <a:lvl8pPr marL="3657600" marR="0" lvl="7" indent="-317500" algn="l" rtl="0">
              <a:lnSpc>
                <a:spcPct val="94000"/>
              </a:lnSpc>
              <a:spcBef>
                <a:spcPts val="500"/>
              </a:spcBef>
              <a:spcAft>
                <a:spcPts val="0"/>
              </a:spcAft>
              <a:buClr>
                <a:schemeClr val="dk2"/>
              </a:buClr>
              <a:buSzPts val="1400"/>
              <a:buFont typeface="Source Sans Pro"/>
              <a:buChar char="–"/>
              <a:defRPr sz="1400" b="0" i="1" u="none" strike="noStrike" cap="none">
                <a:solidFill>
                  <a:schemeClr val="dk2"/>
                </a:solidFill>
                <a:latin typeface="Source Sans Pro"/>
                <a:ea typeface="Source Sans Pro"/>
                <a:cs typeface="Source Sans Pro"/>
                <a:sym typeface="Source Sans Pro"/>
              </a:defRPr>
            </a:lvl8pPr>
            <a:lvl9pPr marL="4114800" marR="0" lvl="8" indent="-317500" algn="l" rtl="0">
              <a:lnSpc>
                <a:spcPct val="94000"/>
              </a:lnSpc>
              <a:spcBef>
                <a:spcPts val="500"/>
              </a:spcBef>
              <a:spcAft>
                <a:spcPts val="20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90" name="Shape 90"/>
          <p:cNvSpPr txBox="1">
            <a:spLocks noGrp="1"/>
          </p:cNvSpPr>
          <p:nvPr>
            <p:ph type="dt" idx="10"/>
          </p:nvPr>
        </p:nvSpPr>
        <p:spPr>
          <a:xfrm>
            <a:off x="1390650" y="6453386"/>
            <a:ext cx="1204572" cy="40461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1" name="Shape 91"/>
          <p:cNvSpPr txBox="1">
            <a:spLocks noGrp="1"/>
          </p:cNvSpPr>
          <p:nvPr>
            <p:ph type="ftr" idx="11"/>
          </p:nvPr>
        </p:nvSpPr>
        <p:spPr>
          <a:xfrm>
            <a:off x="2893564" y="6453386"/>
            <a:ext cx="6280830" cy="40461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2" name="Shape 92"/>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2"/>
                </a:solidFill>
                <a:latin typeface="Source Sans Pro"/>
                <a:ea typeface="Source Sans Pro"/>
                <a:cs typeface="Source Sans Pro"/>
                <a:sym typeface="Source Sans Pro"/>
              </a:defRPr>
            </a:lvl1pPr>
            <a:lvl2pPr marL="0" marR="0" lvl="1" indent="0" algn="r" rtl="0">
              <a:spcBef>
                <a:spcPts val="0"/>
              </a:spcBef>
              <a:buNone/>
              <a:defRPr sz="1200">
                <a:solidFill>
                  <a:schemeClr val="dk2"/>
                </a:solidFill>
                <a:latin typeface="Source Sans Pro"/>
                <a:ea typeface="Source Sans Pro"/>
                <a:cs typeface="Source Sans Pro"/>
                <a:sym typeface="Source Sans Pro"/>
              </a:defRPr>
            </a:lvl2pPr>
            <a:lvl3pPr marL="0" marR="0" lvl="2" indent="0" algn="r" rtl="0">
              <a:spcBef>
                <a:spcPts val="0"/>
              </a:spcBef>
              <a:buNone/>
              <a:defRPr sz="1200">
                <a:solidFill>
                  <a:schemeClr val="dk2"/>
                </a:solidFill>
                <a:latin typeface="Source Sans Pro"/>
                <a:ea typeface="Source Sans Pro"/>
                <a:cs typeface="Source Sans Pro"/>
                <a:sym typeface="Source Sans Pro"/>
              </a:defRPr>
            </a:lvl3pPr>
            <a:lvl4pPr marL="0" marR="0" lvl="3" indent="0" algn="r" rtl="0">
              <a:spcBef>
                <a:spcPts val="0"/>
              </a:spcBef>
              <a:buNone/>
              <a:defRPr sz="1200">
                <a:solidFill>
                  <a:schemeClr val="dk2"/>
                </a:solidFill>
                <a:latin typeface="Source Sans Pro"/>
                <a:ea typeface="Source Sans Pro"/>
                <a:cs typeface="Source Sans Pro"/>
                <a:sym typeface="Source Sans Pro"/>
              </a:defRPr>
            </a:lvl4pPr>
            <a:lvl5pPr marL="0" marR="0" lvl="4" indent="0" algn="r" rtl="0">
              <a:spcBef>
                <a:spcPts val="0"/>
              </a:spcBef>
              <a:buNone/>
              <a:defRPr sz="1200">
                <a:solidFill>
                  <a:schemeClr val="dk2"/>
                </a:solidFill>
                <a:latin typeface="Source Sans Pro"/>
                <a:ea typeface="Source Sans Pro"/>
                <a:cs typeface="Source Sans Pro"/>
                <a:sym typeface="Source Sans Pro"/>
              </a:defRPr>
            </a:lvl5pPr>
            <a:lvl6pPr marL="0" marR="0" lvl="5" indent="0" algn="r" rtl="0">
              <a:spcBef>
                <a:spcPts val="0"/>
              </a:spcBef>
              <a:buNone/>
              <a:defRPr sz="1200">
                <a:solidFill>
                  <a:schemeClr val="dk2"/>
                </a:solidFill>
                <a:latin typeface="Source Sans Pro"/>
                <a:ea typeface="Source Sans Pro"/>
                <a:cs typeface="Source Sans Pro"/>
                <a:sym typeface="Source Sans Pro"/>
              </a:defRPr>
            </a:lvl6pPr>
            <a:lvl7pPr marL="0" marR="0" lvl="6" indent="0" algn="r" rtl="0">
              <a:spcBef>
                <a:spcPts val="0"/>
              </a:spcBef>
              <a:buNone/>
              <a:defRPr sz="1200">
                <a:solidFill>
                  <a:schemeClr val="dk2"/>
                </a:solidFill>
                <a:latin typeface="Source Sans Pro"/>
                <a:ea typeface="Source Sans Pro"/>
                <a:cs typeface="Source Sans Pro"/>
                <a:sym typeface="Source Sans Pro"/>
              </a:defRPr>
            </a:lvl7pPr>
            <a:lvl8pPr marL="0" marR="0" lvl="7" indent="0" algn="r" rtl="0">
              <a:spcBef>
                <a:spcPts val="0"/>
              </a:spcBef>
              <a:buNone/>
              <a:defRPr sz="1200">
                <a:solidFill>
                  <a:schemeClr val="dk2"/>
                </a:solidFill>
                <a:latin typeface="Source Sans Pro"/>
                <a:ea typeface="Source Sans Pro"/>
                <a:cs typeface="Source Sans Pro"/>
                <a:sym typeface="Source Sans Pro"/>
              </a:defRPr>
            </a:lvl8pPr>
            <a:lvl9pPr marL="0" marR="0" lvl="8" indent="0" algn="r" rtl="0">
              <a:spcBef>
                <a:spcPts val="0"/>
              </a:spcBef>
              <a:buNone/>
              <a:defRPr sz="1200">
                <a:solidFill>
                  <a:schemeClr val="dk2"/>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1524002" y="1122365"/>
            <a:ext cx="9144000" cy="2387700"/>
          </a:xfrm>
          <a:prstGeom prst="rect">
            <a:avLst/>
          </a:prstGeom>
          <a:noFill/>
          <a:ln>
            <a:noFill/>
          </a:ln>
        </p:spPr>
        <p:txBody>
          <a:bodyPr spcFirstLastPara="1" wrap="square" lIns="116400" tIns="116400" rIns="116400" bIns="116400" anchor="b" anchorCtr="0"/>
          <a:lstStyle>
            <a:lvl1pPr marL="0" marR="0" lvl="0" indent="0" algn="ctr" rtl="0">
              <a:lnSpc>
                <a:spcPct val="90000"/>
              </a:lnSpc>
              <a:spcBef>
                <a:spcPts val="0"/>
              </a:spcBef>
              <a:spcAft>
                <a:spcPts val="0"/>
              </a:spcAft>
              <a:buClr>
                <a:schemeClr val="dk1"/>
              </a:buClr>
              <a:buSzPts val="1800"/>
              <a:buFont typeface="Calibri"/>
              <a:buNone/>
              <a:defRPr sz="55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None/>
              <a:defRPr sz="2300"/>
            </a:lvl2pPr>
            <a:lvl3pPr lvl="2" indent="0" rtl="0">
              <a:spcBef>
                <a:spcPts val="0"/>
              </a:spcBef>
              <a:spcAft>
                <a:spcPts val="0"/>
              </a:spcAft>
              <a:buSzPts val="1800"/>
              <a:buNone/>
              <a:defRPr sz="2300"/>
            </a:lvl3pPr>
            <a:lvl4pPr lvl="3" indent="0" rtl="0">
              <a:spcBef>
                <a:spcPts val="0"/>
              </a:spcBef>
              <a:spcAft>
                <a:spcPts val="0"/>
              </a:spcAft>
              <a:buSzPts val="1800"/>
              <a:buNone/>
              <a:defRPr sz="2300"/>
            </a:lvl4pPr>
            <a:lvl5pPr lvl="4" indent="0" rtl="0">
              <a:spcBef>
                <a:spcPts val="0"/>
              </a:spcBef>
              <a:spcAft>
                <a:spcPts val="0"/>
              </a:spcAft>
              <a:buSzPts val="1800"/>
              <a:buNone/>
              <a:defRPr sz="2300"/>
            </a:lvl5pPr>
            <a:lvl6pPr lvl="5" indent="0" rtl="0">
              <a:spcBef>
                <a:spcPts val="0"/>
              </a:spcBef>
              <a:spcAft>
                <a:spcPts val="0"/>
              </a:spcAft>
              <a:buSzPts val="1800"/>
              <a:buNone/>
              <a:defRPr sz="2300"/>
            </a:lvl6pPr>
            <a:lvl7pPr lvl="6" indent="0" rtl="0">
              <a:spcBef>
                <a:spcPts val="0"/>
              </a:spcBef>
              <a:spcAft>
                <a:spcPts val="0"/>
              </a:spcAft>
              <a:buSzPts val="1800"/>
              <a:buNone/>
              <a:defRPr sz="2300"/>
            </a:lvl7pPr>
            <a:lvl8pPr lvl="7" indent="0" rtl="0">
              <a:spcBef>
                <a:spcPts val="0"/>
              </a:spcBef>
              <a:spcAft>
                <a:spcPts val="0"/>
              </a:spcAft>
              <a:buSzPts val="1800"/>
              <a:buNone/>
              <a:defRPr sz="2300"/>
            </a:lvl8pPr>
            <a:lvl9pPr lvl="8" indent="0" rtl="0">
              <a:spcBef>
                <a:spcPts val="0"/>
              </a:spcBef>
              <a:spcAft>
                <a:spcPts val="0"/>
              </a:spcAft>
              <a:buSzPts val="1800"/>
              <a:buNone/>
              <a:defRPr sz="2300"/>
            </a:lvl9pPr>
          </a:lstStyle>
          <a:p>
            <a:endParaRPr/>
          </a:p>
        </p:txBody>
      </p:sp>
      <p:sp>
        <p:nvSpPr>
          <p:cNvPr id="101" name="Shape 101"/>
          <p:cNvSpPr txBox="1">
            <a:spLocks noGrp="1"/>
          </p:cNvSpPr>
          <p:nvPr>
            <p:ph type="subTitle" idx="1"/>
          </p:nvPr>
        </p:nvSpPr>
        <p:spPr>
          <a:xfrm>
            <a:off x="1524002" y="3602045"/>
            <a:ext cx="9144000" cy="1655700"/>
          </a:xfrm>
          <a:prstGeom prst="rect">
            <a:avLst/>
          </a:prstGeom>
          <a:noFill/>
          <a:ln>
            <a:noFill/>
          </a:ln>
        </p:spPr>
        <p:txBody>
          <a:bodyPr spcFirstLastPara="1" wrap="square" lIns="116400" tIns="116400" rIns="116400" bIns="116400" anchor="t" anchorCtr="0"/>
          <a:lstStyle>
            <a:lvl1pPr marL="0" marR="0" lvl="0" indent="0" algn="ctr" rtl="0">
              <a:lnSpc>
                <a:spcPct val="90000"/>
              </a:lnSpc>
              <a:spcBef>
                <a:spcPts val="900"/>
              </a:spcBef>
              <a:spcAft>
                <a:spcPts val="0"/>
              </a:spcAft>
              <a:buClr>
                <a:schemeClr val="dk1"/>
              </a:buClr>
              <a:buSzPts val="2600"/>
              <a:buFont typeface="Arial"/>
              <a:buNone/>
              <a:defRPr sz="2200" b="0" i="0" u="none" strike="noStrike" cap="none">
                <a:solidFill>
                  <a:schemeClr val="dk1"/>
                </a:solidFill>
                <a:latin typeface="Calibri"/>
                <a:ea typeface="Calibri"/>
                <a:cs typeface="Calibri"/>
                <a:sym typeface="Calibri"/>
              </a:defRPr>
            </a:lvl1pPr>
            <a:lvl2pPr marL="419100" marR="0" lvl="1" indent="-12700" algn="ctr" rtl="0">
              <a:lnSpc>
                <a:spcPct val="90000"/>
              </a:lnSpc>
              <a:spcBef>
                <a:spcPts val="500"/>
              </a:spcBef>
              <a:spcAft>
                <a:spcPts val="0"/>
              </a:spcAft>
              <a:buClr>
                <a:schemeClr val="dk1"/>
              </a:buClr>
              <a:buSzPts val="2200"/>
              <a:buFont typeface="Arial"/>
              <a:buNone/>
              <a:defRPr sz="1800" b="0" i="0" u="none" strike="noStrike" cap="none">
                <a:solidFill>
                  <a:schemeClr val="dk1"/>
                </a:solidFill>
                <a:latin typeface="Calibri"/>
                <a:ea typeface="Calibri"/>
                <a:cs typeface="Calibri"/>
                <a:sym typeface="Calibri"/>
              </a:defRPr>
            </a:lvl2pPr>
            <a:lvl3pPr marL="838200" marR="0" lvl="2" indent="-12700" algn="ctr" rtl="0">
              <a:lnSpc>
                <a:spcPct val="90000"/>
              </a:lnSpc>
              <a:spcBef>
                <a:spcPts val="500"/>
              </a:spcBef>
              <a:spcAft>
                <a:spcPts val="0"/>
              </a:spcAft>
              <a:buClr>
                <a:schemeClr val="dk1"/>
              </a:buClr>
              <a:buSzPts val="1800"/>
              <a:buFont typeface="Arial"/>
              <a:buNone/>
              <a:defRPr sz="1700" b="0" i="0" u="none" strike="noStrike" cap="none">
                <a:solidFill>
                  <a:schemeClr val="dk1"/>
                </a:solidFill>
                <a:latin typeface="Calibri"/>
                <a:ea typeface="Calibri"/>
                <a:cs typeface="Calibri"/>
                <a:sym typeface="Calibri"/>
              </a:defRPr>
            </a:lvl3pPr>
            <a:lvl4pPr marL="1257300" marR="0" lvl="3" indent="-12700" algn="ctr" rtl="0">
              <a:lnSpc>
                <a:spcPct val="90000"/>
              </a:lnSpc>
              <a:spcBef>
                <a:spcPts val="500"/>
              </a:spcBef>
              <a:spcAft>
                <a:spcPts val="0"/>
              </a:spcAft>
              <a:buClr>
                <a:schemeClr val="dk1"/>
              </a:buClr>
              <a:buSzPts val="1700"/>
              <a:buFont typeface="Arial"/>
              <a:buNone/>
              <a:defRPr sz="1500" b="0" i="0" u="none" strike="noStrike" cap="none">
                <a:solidFill>
                  <a:schemeClr val="dk1"/>
                </a:solidFill>
                <a:latin typeface="Calibri"/>
                <a:ea typeface="Calibri"/>
                <a:cs typeface="Calibri"/>
                <a:sym typeface="Calibri"/>
              </a:defRPr>
            </a:lvl4pPr>
            <a:lvl5pPr marL="1676400" marR="0" lvl="4" indent="-12700" algn="ctr" rtl="0">
              <a:lnSpc>
                <a:spcPct val="90000"/>
              </a:lnSpc>
              <a:spcBef>
                <a:spcPts val="500"/>
              </a:spcBef>
              <a:spcAft>
                <a:spcPts val="0"/>
              </a:spcAft>
              <a:buClr>
                <a:schemeClr val="dk1"/>
              </a:buClr>
              <a:buSzPts val="1700"/>
              <a:buFont typeface="Arial"/>
              <a:buNone/>
              <a:defRPr sz="1500" b="0" i="0" u="none" strike="noStrike" cap="none">
                <a:solidFill>
                  <a:schemeClr val="dk1"/>
                </a:solidFill>
                <a:latin typeface="Calibri"/>
                <a:ea typeface="Calibri"/>
                <a:cs typeface="Calibri"/>
                <a:sym typeface="Calibri"/>
              </a:defRPr>
            </a:lvl5pPr>
            <a:lvl6pPr marL="2095500" marR="0" lvl="5" indent="-12700" algn="ctr" rtl="0">
              <a:lnSpc>
                <a:spcPct val="90000"/>
              </a:lnSpc>
              <a:spcBef>
                <a:spcPts val="500"/>
              </a:spcBef>
              <a:spcAft>
                <a:spcPts val="0"/>
              </a:spcAft>
              <a:buClr>
                <a:schemeClr val="dk1"/>
              </a:buClr>
              <a:buSzPts val="1700"/>
              <a:buFont typeface="Arial"/>
              <a:buNone/>
              <a:defRPr sz="1500" b="0" i="0" u="none" strike="noStrike" cap="none">
                <a:solidFill>
                  <a:schemeClr val="dk1"/>
                </a:solidFill>
                <a:latin typeface="Calibri"/>
                <a:ea typeface="Calibri"/>
                <a:cs typeface="Calibri"/>
                <a:sym typeface="Calibri"/>
              </a:defRPr>
            </a:lvl6pPr>
            <a:lvl7pPr marL="2514600" marR="0" lvl="6" indent="-12700" algn="ctr" rtl="0">
              <a:lnSpc>
                <a:spcPct val="90000"/>
              </a:lnSpc>
              <a:spcBef>
                <a:spcPts val="500"/>
              </a:spcBef>
              <a:spcAft>
                <a:spcPts val="0"/>
              </a:spcAft>
              <a:buClr>
                <a:schemeClr val="dk1"/>
              </a:buClr>
              <a:buSzPts val="1700"/>
              <a:buFont typeface="Arial"/>
              <a:buNone/>
              <a:defRPr sz="1500" b="0" i="0" u="none" strike="noStrike" cap="none">
                <a:solidFill>
                  <a:schemeClr val="dk1"/>
                </a:solidFill>
                <a:latin typeface="Calibri"/>
                <a:ea typeface="Calibri"/>
                <a:cs typeface="Calibri"/>
                <a:sym typeface="Calibri"/>
              </a:defRPr>
            </a:lvl7pPr>
            <a:lvl8pPr marL="2933700" marR="0" lvl="7" indent="-12700" algn="ctr" rtl="0">
              <a:lnSpc>
                <a:spcPct val="90000"/>
              </a:lnSpc>
              <a:spcBef>
                <a:spcPts val="500"/>
              </a:spcBef>
              <a:spcAft>
                <a:spcPts val="0"/>
              </a:spcAft>
              <a:buClr>
                <a:schemeClr val="dk1"/>
              </a:buClr>
              <a:buSzPts val="1700"/>
              <a:buFont typeface="Arial"/>
              <a:buNone/>
              <a:defRPr sz="1500" b="0" i="0" u="none" strike="noStrike" cap="none">
                <a:solidFill>
                  <a:schemeClr val="dk1"/>
                </a:solidFill>
                <a:latin typeface="Calibri"/>
                <a:ea typeface="Calibri"/>
                <a:cs typeface="Calibri"/>
                <a:sym typeface="Calibri"/>
              </a:defRPr>
            </a:lvl8pPr>
            <a:lvl9pPr marL="3352800" marR="0" lvl="8" indent="0" algn="ctr" rtl="0">
              <a:lnSpc>
                <a:spcPct val="90000"/>
              </a:lnSpc>
              <a:spcBef>
                <a:spcPts val="500"/>
              </a:spcBef>
              <a:spcAft>
                <a:spcPts val="0"/>
              </a:spcAft>
              <a:buClr>
                <a:schemeClr val="dk1"/>
              </a:buClr>
              <a:buSzPts val="17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838200" y="6356364"/>
            <a:ext cx="2743200" cy="365100"/>
          </a:xfrm>
          <a:prstGeom prst="rect">
            <a:avLst/>
          </a:prstGeom>
          <a:noFill/>
          <a:ln>
            <a:noFill/>
          </a:ln>
        </p:spPr>
        <p:txBody>
          <a:bodyPr spcFirstLastPara="1" wrap="square" lIns="116400" tIns="116400" rIns="116400" bIns="116400" anchor="ctr" anchorCtr="0"/>
          <a:lstStyle>
            <a:lvl1pPr marL="0" marR="0" lvl="0" indent="0" algn="l" rtl="0">
              <a:spcBef>
                <a:spcPts val="0"/>
              </a:spcBef>
              <a:spcAft>
                <a:spcPts val="0"/>
              </a:spcAft>
              <a:buSzPts val="1800"/>
              <a:buNone/>
              <a:defRPr sz="1100" b="0" i="0" u="none" strike="noStrike" cap="none">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ftr" idx="11"/>
          </p:nvPr>
        </p:nvSpPr>
        <p:spPr>
          <a:xfrm>
            <a:off x="4038606" y="6356364"/>
            <a:ext cx="4114500" cy="365100"/>
          </a:xfrm>
          <a:prstGeom prst="rect">
            <a:avLst/>
          </a:prstGeom>
          <a:noFill/>
          <a:ln>
            <a:noFill/>
          </a:ln>
        </p:spPr>
        <p:txBody>
          <a:bodyPr spcFirstLastPara="1" wrap="square" lIns="116400" tIns="116400" rIns="116400" bIns="116400" anchor="ctr" anchorCtr="0"/>
          <a:lstStyle>
            <a:lvl1pPr marL="0" marR="0" lvl="0" indent="0" algn="ctr" rtl="0">
              <a:spcBef>
                <a:spcPts val="0"/>
              </a:spcBef>
              <a:spcAft>
                <a:spcPts val="0"/>
              </a:spcAft>
              <a:buSzPts val="1800"/>
              <a:buNone/>
              <a:defRPr sz="1100" b="0" i="0" u="none" strike="noStrike" cap="none">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8610613" y="6356364"/>
            <a:ext cx="2743200" cy="365100"/>
          </a:xfrm>
          <a:prstGeom prst="rect">
            <a:avLst/>
          </a:prstGeom>
          <a:noFill/>
          <a:ln>
            <a:noFill/>
          </a:ln>
        </p:spPr>
        <p:txBody>
          <a:bodyPr spcFirstLastPara="1" wrap="square" lIns="116400" tIns="58200" rIns="116400" bIns="58200"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838202" y="365127"/>
            <a:ext cx="10515600" cy="1325700"/>
          </a:xfrm>
          <a:prstGeom prst="rect">
            <a:avLst/>
          </a:prstGeom>
          <a:noFill/>
          <a:ln>
            <a:noFill/>
          </a:ln>
        </p:spPr>
        <p:txBody>
          <a:bodyPr spcFirstLastPara="1" wrap="square" lIns="116400" tIns="116400" rIns="116400" bIns="116400" anchor="ctr" anchorCtr="0"/>
          <a:lstStyle>
            <a:lvl1pPr marL="0" marR="0" lvl="0" indent="0" algn="l" rtl="0">
              <a:lnSpc>
                <a:spcPct val="90000"/>
              </a:lnSpc>
              <a:spcBef>
                <a:spcPts val="0"/>
              </a:spcBef>
              <a:spcAft>
                <a:spcPts val="0"/>
              </a:spcAft>
              <a:buClr>
                <a:schemeClr val="dk1"/>
              </a:buClr>
              <a:buSzPts val="1800"/>
              <a:buFont typeface="Calibri"/>
              <a:buNone/>
              <a:defRPr sz="40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None/>
              <a:defRPr sz="2300"/>
            </a:lvl2pPr>
            <a:lvl3pPr lvl="2" indent="0" rtl="0">
              <a:spcBef>
                <a:spcPts val="0"/>
              </a:spcBef>
              <a:spcAft>
                <a:spcPts val="0"/>
              </a:spcAft>
              <a:buSzPts val="1800"/>
              <a:buNone/>
              <a:defRPr sz="2300"/>
            </a:lvl3pPr>
            <a:lvl4pPr lvl="3" indent="0" rtl="0">
              <a:spcBef>
                <a:spcPts val="0"/>
              </a:spcBef>
              <a:spcAft>
                <a:spcPts val="0"/>
              </a:spcAft>
              <a:buSzPts val="1800"/>
              <a:buNone/>
              <a:defRPr sz="2300"/>
            </a:lvl4pPr>
            <a:lvl5pPr lvl="4" indent="0" rtl="0">
              <a:spcBef>
                <a:spcPts val="0"/>
              </a:spcBef>
              <a:spcAft>
                <a:spcPts val="0"/>
              </a:spcAft>
              <a:buSzPts val="1800"/>
              <a:buNone/>
              <a:defRPr sz="2300"/>
            </a:lvl5pPr>
            <a:lvl6pPr lvl="5" indent="0" rtl="0">
              <a:spcBef>
                <a:spcPts val="0"/>
              </a:spcBef>
              <a:spcAft>
                <a:spcPts val="0"/>
              </a:spcAft>
              <a:buSzPts val="1800"/>
              <a:buNone/>
              <a:defRPr sz="2300"/>
            </a:lvl6pPr>
            <a:lvl7pPr lvl="6" indent="0" rtl="0">
              <a:spcBef>
                <a:spcPts val="0"/>
              </a:spcBef>
              <a:spcAft>
                <a:spcPts val="0"/>
              </a:spcAft>
              <a:buSzPts val="1800"/>
              <a:buNone/>
              <a:defRPr sz="2300"/>
            </a:lvl7pPr>
            <a:lvl8pPr lvl="7" indent="0" rtl="0">
              <a:spcBef>
                <a:spcPts val="0"/>
              </a:spcBef>
              <a:spcAft>
                <a:spcPts val="0"/>
              </a:spcAft>
              <a:buSzPts val="1800"/>
              <a:buNone/>
              <a:defRPr sz="2300"/>
            </a:lvl8pPr>
            <a:lvl9pPr lvl="8" indent="0" rtl="0">
              <a:spcBef>
                <a:spcPts val="0"/>
              </a:spcBef>
              <a:spcAft>
                <a:spcPts val="0"/>
              </a:spcAft>
              <a:buSzPts val="1800"/>
              <a:buNone/>
              <a:defRPr sz="2300"/>
            </a:lvl9pPr>
          </a:lstStyle>
          <a:p>
            <a:endParaRPr/>
          </a:p>
        </p:txBody>
      </p:sp>
      <p:sp>
        <p:nvSpPr>
          <p:cNvPr id="107" name="Shape 107"/>
          <p:cNvSpPr txBox="1">
            <a:spLocks noGrp="1"/>
          </p:cNvSpPr>
          <p:nvPr>
            <p:ph type="body" idx="1"/>
          </p:nvPr>
        </p:nvSpPr>
        <p:spPr>
          <a:xfrm>
            <a:off x="838202" y="1825629"/>
            <a:ext cx="10515600" cy="4351500"/>
          </a:xfrm>
          <a:prstGeom prst="rect">
            <a:avLst/>
          </a:prstGeom>
          <a:noFill/>
          <a:ln>
            <a:noFill/>
          </a:ln>
        </p:spPr>
        <p:txBody>
          <a:bodyPr spcFirstLastPara="1" wrap="square" lIns="116400" tIns="116400" rIns="116400" bIns="116400" anchor="t" anchorCtr="0"/>
          <a:lstStyle>
            <a:lvl1pPr marL="457200" marR="0" lvl="0" indent="-393700" algn="l" rtl="0">
              <a:lnSpc>
                <a:spcPct val="90000"/>
              </a:lnSpc>
              <a:spcBef>
                <a:spcPts val="9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dt" idx="10"/>
          </p:nvPr>
        </p:nvSpPr>
        <p:spPr>
          <a:xfrm>
            <a:off x="838200" y="6356364"/>
            <a:ext cx="2743200" cy="365100"/>
          </a:xfrm>
          <a:prstGeom prst="rect">
            <a:avLst/>
          </a:prstGeom>
          <a:noFill/>
          <a:ln>
            <a:noFill/>
          </a:ln>
        </p:spPr>
        <p:txBody>
          <a:bodyPr spcFirstLastPara="1" wrap="square" lIns="116400" tIns="116400" rIns="116400" bIns="116400" anchor="ctr" anchorCtr="0"/>
          <a:lstStyle>
            <a:lvl1pPr marL="0" marR="0" lvl="0" indent="0" algn="l" rtl="0">
              <a:spcBef>
                <a:spcPts val="0"/>
              </a:spcBef>
              <a:spcAft>
                <a:spcPts val="0"/>
              </a:spcAft>
              <a:buSzPts val="1800"/>
              <a:buNone/>
              <a:defRPr sz="1100" b="0" i="0" u="none" strike="noStrike" cap="none">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ftr" idx="11"/>
          </p:nvPr>
        </p:nvSpPr>
        <p:spPr>
          <a:xfrm>
            <a:off x="4038606" y="6356364"/>
            <a:ext cx="4114500" cy="365100"/>
          </a:xfrm>
          <a:prstGeom prst="rect">
            <a:avLst/>
          </a:prstGeom>
          <a:noFill/>
          <a:ln>
            <a:noFill/>
          </a:ln>
        </p:spPr>
        <p:txBody>
          <a:bodyPr spcFirstLastPara="1" wrap="square" lIns="116400" tIns="116400" rIns="116400" bIns="116400" anchor="ctr" anchorCtr="0"/>
          <a:lstStyle>
            <a:lvl1pPr marL="0" marR="0" lvl="0" indent="0" algn="ctr" rtl="0">
              <a:spcBef>
                <a:spcPts val="0"/>
              </a:spcBef>
              <a:spcAft>
                <a:spcPts val="0"/>
              </a:spcAft>
              <a:buSzPts val="1800"/>
              <a:buNone/>
              <a:defRPr sz="1100" b="0" i="0" u="none" strike="noStrike" cap="none">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sldNum" idx="12"/>
          </p:nvPr>
        </p:nvSpPr>
        <p:spPr>
          <a:xfrm>
            <a:off x="8610613" y="6356364"/>
            <a:ext cx="2743200" cy="365100"/>
          </a:xfrm>
          <a:prstGeom prst="rect">
            <a:avLst/>
          </a:prstGeom>
          <a:noFill/>
          <a:ln>
            <a:noFill/>
          </a:ln>
        </p:spPr>
        <p:txBody>
          <a:bodyPr spcFirstLastPara="1" wrap="square" lIns="116400" tIns="58200" rIns="116400" bIns="58200"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Shape 112"/>
          <p:cNvSpPr txBox="1">
            <a:spLocks noGrp="1"/>
          </p:cNvSpPr>
          <p:nvPr>
            <p:ph type="dt" idx="10"/>
          </p:nvPr>
        </p:nvSpPr>
        <p:spPr>
          <a:xfrm>
            <a:off x="838200" y="6356364"/>
            <a:ext cx="2743200" cy="365100"/>
          </a:xfrm>
          <a:prstGeom prst="rect">
            <a:avLst/>
          </a:prstGeom>
          <a:noFill/>
          <a:ln>
            <a:noFill/>
          </a:ln>
        </p:spPr>
        <p:txBody>
          <a:bodyPr spcFirstLastPara="1" wrap="square" lIns="116400" tIns="116400" rIns="116400" bIns="116400" anchor="ctr" anchorCtr="0"/>
          <a:lstStyle>
            <a:lvl1pPr marL="0" marR="0" lvl="0" indent="0" algn="l" rtl="0">
              <a:spcBef>
                <a:spcPts val="0"/>
              </a:spcBef>
              <a:spcAft>
                <a:spcPts val="0"/>
              </a:spcAft>
              <a:buSzPts val="1800"/>
              <a:buNone/>
              <a:defRPr sz="1100" b="0" i="0" u="none" strike="noStrike" cap="none">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ftr" idx="11"/>
          </p:nvPr>
        </p:nvSpPr>
        <p:spPr>
          <a:xfrm>
            <a:off x="4038606" y="6356364"/>
            <a:ext cx="4114500" cy="365100"/>
          </a:xfrm>
          <a:prstGeom prst="rect">
            <a:avLst/>
          </a:prstGeom>
          <a:noFill/>
          <a:ln>
            <a:noFill/>
          </a:ln>
        </p:spPr>
        <p:txBody>
          <a:bodyPr spcFirstLastPara="1" wrap="square" lIns="116400" tIns="116400" rIns="116400" bIns="116400" anchor="ctr" anchorCtr="0"/>
          <a:lstStyle>
            <a:lvl1pPr marL="0" marR="0" lvl="0" indent="0" algn="ctr" rtl="0">
              <a:spcBef>
                <a:spcPts val="0"/>
              </a:spcBef>
              <a:spcAft>
                <a:spcPts val="0"/>
              </a:spcAft>
              <a:buSzPts val="1800"/>
              <a:buNone/>
              <a:defRPr sz="1100" b="0" i="0" u="none" strike="noStrike" cap="none">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sldNum" idx="12"/>
          </p:nvPr>
        </p:nvSpPr>
        <p:spPr>
          <a:xfrm>
            <a:off x="8610613" y="6356364"/>
            <a:ext cx="2743200" cy="365100"/>
          </a:xfrm>
          <a:prstGeom prst="rect">
            <a:avLst/>
          </a:prstGeom>
          <a:noFill/>
          <a:ln>
            <a:noFill/>
          </a:ln>
        </p:spPr>
        <p:txBody>
          <a:bodyPr spcFirstLastPara="1" wrap="square" lIns="116400" tIns="58200" rIns="116400" bIns="58200"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838202" y="365127"/>
            <a:ext cx="10515600" cy="1325700"/>
          </a:xfrm>
          <a:prstGeom prst="rect">
            <a:avLst/>
          </a:prstGeom>
          <a:noFill/>
          <a:ln>
            <a:noFill/>
          </a:ln>
        </p:spPr>
        <p:txBody>
          <a:bodyPr spcFirstLastPara="1" wrap="square" lIns="116400" tIns="116400" rIns="116400" bIns="116400" anchor="ctr" anchorCtr="0"/>
          <a:lstStyle>
            <a:lvl1pPr marL="0" marR="0" lvl="0" indent="0" algn="l" rtl="0">
              <a:lnSpc>
                <a:spcPct val="90000"/>
              </a:lnSpc>
              <a:spcBef>
                <a:spcPts val="0"/>
              </a:spcBef>
              <a:spcAft>
                <a:spcPts val="0"/>
              </a:spcAft>
              <a:buClr>
                <a:schemeClr val="dk1"/>
              </a:buClr>
              <a:buSzPts val="1800"/>
              <a:buFont typeface="Calibri"/>
              <a:buNone/>
              <a:defRPr sz="40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None/>
              <a:defRPr sz="2300"/>
            </a:lvl2pPr>
            <a:lvl3pPr lvl="2" indent="0" rtl="0">
              <a:spcBef>
                <a:spcPts val="0"/>
              </a:spcBef>
              <a:spcAft>
                <a:spcPts val="0"/>
              </a:spcAft>
              <a:buSzPts val="1800"/>
              <a:buNone/>
              <a:defRPr sz="2300"/>
            </a:lvl3pPr>
            <a:lvl4pPr lvl="3" indent="0" rtl="0">
              <a:spcBef>
                <a:spcPts val="0"/>
              </a:spcBef>
              <a:spcAft>
                <a:spcPts val="0"/>
              </a:spcAft>
              <a:buSzPts val="1800"/>
              <a:buNone/>
              <a:defRPr sz="2300"/>
            </a:lvl4pPr>
            <a:lvl5pPr lvl="4" indent="0" rtl="0">
              <a:spcBef>
                <a:spcPts val="0"/>
              </a:spcBef>
              <a:spcAft>
                <a:spcPts val="0"/>
              </a:spcAft>
              <a:buSzPts val="1800"/>
              <a:buNone/>
              <a:defRPr sz="2300"/>
            </a:lvl5pPr>
            <a:lvl6pPr lvl="5" indent="0" rtl="0">
              <a:spcBef>
                <a:spcPts val="0"/>
              </a:spcBef>
              <a:spcAft>
                <a:spcPts val="0"/>
              </a:spcAft>
              <a:buSzPts val="1800"/>
              <a:buNone/>
              <a:defRPr sz="2300"/>
            </a:lvl6pPr>
            <a:lvl7pPr lvl="6" indent="0" rtl="0">
              <a:spcBef>
                <a:spcPts val="0"/>
              </a:spcBef>
              <a:spcAft>
                <a:spcPts val="0"/>
              </a:spcAft>
              <a:buSzPts val="1800"/>
              <a:buNone/>
              <a:defRPr sz="2300"/>
            </a:lvl7pPr>
            <a:lvl8pPr lvl="7" indent="0" rtl="0">
              <a:spcBef>
                <a:spcPts val="0"/>
              </a:spcBef>
              <a:spcAft>
                <a:spcPts val="0"/>
              </a:spcAft>
              <a:buSzPts val="1800"/>
              <a:buNone/>
              <a:defRPr sz="2300"/>
            </a:lvl8pPr>
            <a:lvl9pPr lvl="8" indent="0" rtl="0">
              <a:spcBef>
                <a:spcPts val="0"/>
              </a:spcBef>
              <a:spcAft>
                <a:spcPts val="0"/>
              </a:spcAft>
              <a:buSzPts val="1800"/>
              <a:buNone/>
              <a:defRPr sz="2300"/>
            </a:lvl9pPr>
          </a:lstStyle>
          <a:p>
            <a:endParaRPr/>
          </a:p>
        </p:txBody>
      </p:sp>
      <p:sp>
        <p:nvSpPr>
          <p:cNvPr id="117" name="Shape 117"/>
          <p:cNvSpPr txBox="1">
            <a:spLocks noGrp="1"/>
          </p:cNvSpPr>
          <p:nvPr>
            <p:ph type="dt" idx="10"/>
          </p:nvPr>
        </p:nvSpPr>
        <p:spPr>
          <a:xfrm>
            <a:off x="838200" y="6356364"/>
            <a:ext cx="2743200" cy="365100"/>
          </a:xfrm>
          <a:prstGeom prst="rect">
            <a:avLst/>
          </a:prstGeom>
          <a:noFill/>
          <a:ln>
            <a:noFill/>
          </a:ln>
        </p:spPr>
        <p:txBody>
          <a:bodyPr spcFirstLastPara="1" wrap="square" lIns="116400" tIns="116400" rIns="116400" bIns="116400" anchor="ctr" anchorCtr="0"/>
          <a:lstStyle>
            <a:lvl1pPr marL="0" marR="0" lvl="0" indent="0" algn="l" rtl="0">
              <a:spcBef>
                <a:spcPts val="0"/>
              </a:spcBef>
              <a:spcAft>
                <a:spcPts val="0"/>
              </a:spcAft>
              <a:buSzPts val="1800"/>
              <a:buNone/>
              <a:defRPr sz="1100">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ftr" idx="11"/>
          </p:nvPr>
        </p:nvSpPr>
        <p:spPr>
          <a:xfrm>
            <a:off x="4038606" y="6356364"/>
            <a:ext cx="4114500" cy="365100"/>
          </a:xfrm>
          <a:prstGeom prst="rect">
            <a:avLst/>
          </a:prstGeom>
          <a:noFill/>
          <a:ln>
            <a:noFill/>
          </a:ln>
        </p:spPr>
        <p:txBody>
          <a:bodyPr spcFirstLastPara="1" wrap="square" lIns="116400" tIns="116400" rIns="116400" bIns="116400" anchor="ctr" anchorCtr="0"/>
          <a:lstStyle>
            <a:lvl1pPr marL="0" marR="0" lvl="0" indent="0" algn="ctr" rtl="0">
              <a:spcBef>
                <a:spcPts val="0"/>
              </a:spcBef>
              <a:spcAft>
                <a:spcPts val="0"/>
              </a:spcAft>
              <a:buSzPts val="1800"/>
              <a:buNone/>
              <a:defRPr sz="1100">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sldNum" idx="12"/>
          </p:nvPr>
        </p:nvSpPr>
        <p:spPr>
          <a:xfrm>
            <a:off x="8610613" y="6356364"/>
            <a:ext cx="2743200" cy="365100"/>
          </a:xfrm>
          <a:prstGeom prst="rect">
            <a:avLst/>
          </a:prstGeom>
          <a:noFill/>
          <a:ln>
            <a:noFill/>
          </a:ln>
        </p:spPr>
        <p:txBody>
          <a:bodyPr spcFirstLastPara="1" wrap="square" lIns="116400" tIns="58200" rIns="116400" bIns="58200" anchor="ctr" anchorCtr="0">
            <a:noAutofit/>
          </a:bodyPr>
          <a:lstStyle>
            <a:lvl1pPr marL="0" marR="0" lvl="0" indent="0" algn="r" rtl="0">
              <a:spcBef>
                <a:spcPts val="0"/>
              </a:spcBef>
              <a:buNone/>
              <a:defRPr sz="1100">
                <a:solidFill>
                  <a:srgbClr val="888888"/>
                </a:solidFill>
                <a:latin typeface="Calibri"/>
                <a:ea typeface="Calibri"/>
                <a:cs typeface="Calibri"/>
                <a:sym typeface="Calibri"/>
              </a:defRPr>
            </a:lvl1pPr>
            <a:lvl2pPr marL="0" marR="0" lvl="1" indent="0" algn="r" rtl="0">
              <a:spcBef>
                <a:spcPts val="0"/>
              </a:spcBef>
              <a:buNone/>
              <a:defRPr sz="1100">
                <a:solidFill>
                  <a:srgbClr val="888888"/>
                </a:solidFill>
                <a:latin typeface="Calibri"/>
                <a:ea typeface="Calibri"/>
                <a:cs typeface="Calibri"/>
                <a:sym typeface="Calibri"/>
              </a:defRPr>
            </a:lvl2pPr>
            <a:lvl3pPr marL="0" marR="0" lvl="2" indent="0" algn="r" rtl="0">
              <a:spcBef>
                <a:spcPts val="0"/>
              </a:spcBef>
              <a:buNone/>
              <a:defRPr sz="1100">
                <a:solidFill>
                  <a:srgbClr val="888888"/>
                </a:solidFill>
                <a:latin typeface="Calibri"/>
                <a:ea typeface="Calibri"/>
                <a:cs typeface="Calibri"/>
                <a:sym typeface="Calibri"/>
              </a:defRPr>
            </a:lvl3pPr>
            <a:lvl4pPr marL="0" marR="0" lvl="3" indent="0" algn="r" rtl="0">
              <a:spcBef>
                <a:spcPts val="0"/>
              </a:spcBef>
              <a:buNone/>
              <a:defRPr sz="1100">
                <a:solidFill>
                  <a:srgbClr val="888888"/>
                </a:solidFill>
                <a:latin typeface="Calibri"/>
                <a:ea typeface="Calibri"/>
                <a:cs typeface="Calibri"/>
                <a:sym typeface="Calibri"/>
              </a:defRPr>
            </a:lvl4pPr>
            <a:lvl5pPr marL="0" marR="0" lvl="4" indent="0" algn="r" rtl="0">
              <a:spcBef>
                <a:spcPts val="0"/>
              </a:spcBef>
              <a:buNone/>
              <a:defRPr sz="1100">
                <a:solidFill>
                  <a:srgbClr val="888888"/>
                </a:solidFill>
                <a:latin typeface="Calibri"/>
                <a:ea typeface="Calibri"/>
                <a:cs typeface="Calibri"/>
                <a:sym typeface="Calibri"/>
              </a:defRPr>
            </a:lvl5pPr>
            <a:lvl6pPr marL="0" marR="0" lvl="5" indent="0" algn="r" rtl="0">
              <a:spcBef>
                <a:spcPts val="0"/>
              </a:spcBef>
              <a:buNone/>
              <a:defRPr sz="1100">
                <a:solidFill>
                  <a:srgbClr val="888888"/>
                </a:solidFill>
                <a:latin typeface="Calibri"/>
                <a:ea typeface="Calibri"/>
                <a:cs typeface="Calibri"/>
                <a:sym typeface="Calibri"/>
              </a:defRPr>
            </a:lvl6pPr>
            <a:lvl7pPr marL="0" marR="0" lvl="6" indent="0" algn="r" rtl="0">
              <a:spcBef>
                <a:spcPts val="0"/>
              </a:spcBef>
              <a:buNone/>
              <a:defRPr sz="1100">
                <a:solidFill>
                  <a:srgbClr val="888888"/>
                </a:solidFill>
                <a:latin typeface="Calibri"/>
                <a:ea typeface="Calibri"/>
                <a:cs typeface="Calibri"/>
                <a:sym typeface="Calibri"/>
              </a:defRPr>
            </a:lvl7pPr>
            <a:lvl8pPr marL="0" marR="0" lvl="7" indent="0" algn="r" rtl="0">
              <a:spcBef>
                <a:spcPts val="0"/>
              </a:spcBef>
              <a:buNone/>
              <a:defRPr sz="1100">
                <a:solidFill>
                  <a:srgbClr val="888888"/>
                </a:solidFill>
                <a:latin typeface="Calibri"/>
                <a:ea typeface="Calibri"/>
                <a:cs typeface="Calibri"/>
                <a:sym typeface="Calibri"/>
              </a:defRPr>
            </a:lvl8pPr>
            <a:lvl9pPr marL="0" marR="0" lvl="8" indent="0" algn="r" rtl="0">
              <a:spcBef>
                <a:spcPts val="0"/>
              </a:spcBef>
              <a:buNone/>
              <a:defRPr sz="1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0"/>
        <p:cNvGrpSpPr/>
        <p:nvPr/>
      </p:nvGrpSpPr>
      <p:grpSpPr>
        <a:xfrm>
          <a:off x="0" y="0"/>
          <a:ext cx="0" cy="0"/>
          <a:chOff x="0" y="0"/>
          <a:chExt cx="0" cy="0"/>
        </a:xfrm>
      </p:grpSpPr>
      <p:pic>
        <p:nvPicPr>
          <p:cNvPr id="121" name="Shape 121" descr="CLP_2016_Logo (blue).png"/>
          <p:cNvPicPr preferRelativeResize="0"/>
          <p:nvPr/>
        </p:nvPicPr>
        <p:blipFill rotWithShape="1">
          <a:blip r:embed="rId2">
            <a:alphaModFix/>
          </a:blip>
          <a:srcRect/>
          <a:stretch/>
        </p:blipFill>
        <p:spPr>
          <a:xfrm>
            <a:off x="246256" y="6296761"/>
            <a:ext cx="1919100" cy="469200"/>
          </a:xfrm>
          <a:prstGeom prst="rect">
            <a:avLst/>
          </a:prstGeom>
          <a:noFill/>
          <a:ln>
            <a:noFill/>
          </a:ln>
        </p:spPr>
      </p:pic>
      <p:pic>
        <p:nvPicPr>
          <p:cNvPr id="122" name="Shape 122"/>
          <p:cNvPicPr preferRelativeResize="0"/>
          <p:nvPr/>
        </p:nvPicPr>
        <p:blipFill rotWithShape="1">
          <a:blip r:embed="rId3">
            <a:alphaModFix/>
          </a:blip>
          <a:srcRect/>
          <a:stretch/>
        </p:blipFill>
        <p:spPr>
          <a:xfrm>
            <a:off x="11412407" y="6296761"/>
            <a:ext cx="779700" cy="5613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maller Text Slide">
  <p:cSld name="Smaller Text Slide">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38202" y="365127"/>
            <a:ext cx="10515600" cy="1325700"/>
          </a:xfrm>
          <a:prstGeom prst="rect">
            <a:avLst/>
          </a:prstGeom>
          <a:noFill/>
          <a:ln>
            <a:noFill/>
          </a:ln>
        </p:spPr>
        <p:txBody>
          <a:bodyPr spcFirstLastPara="1" wrap="square" lIns="116400" tIns="116400" rIns="116400" bIns="116400" anchor="ctr" anchorCtr="0"/>
          <a:lstStyle>
            <a:lvl1pPr marL="0" marR="0" lvl="0" indent="0" algn="l" rtl="0">
              <a:lnSpc>
                <a:spcPct val="90000"/>
              </a:lnSpc>
              <a:spcBef>
                <a:spcPts val="0"/>
              </a:spcBef>
              <a:spcAft>
                <a:spcPts val="0"/>
              </a:spcAft>
              <a:buClr>
                <a:schemeClr val="dk1"/>
              </a:buClr>
              <a:buSzPts val="1800"/>
              <a:buFont typeface="Calibri"/>
              <a:buNone/>
              <a:defRPr sz="40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None/>
              <a:defRPr sz="2300"/>
            </a:lvl2pPr>
            <a:lvl3pPr lvl="2" indent="0" rtl="0">
              <a:spcBef>
                <a:spcPts val="0"/>
              </a:spcBef>
              <a:spcAft>
                <a:spcPts val="0"/>
              </a:spcAft>
              <a:buSzPts val="1800"/>
              <a:buNone/>
              <a:defRPr sz="2300"/>
            </a:lvl3pPr>
            <a:lvl4pPr lvl="3" indent="0" rtl="0">
              <a:spcBef>
                <a:spcPts val="0"/>
              </a:spcBef>
              <a:spcAft>
                <a:spcPts val="0"/>
              </a:spcAft>
              <a:buSzPts val="1800"/>
              <a:buNone/>
              <a:defRPr sz="2300"/>
            </a:lvl4pPr>
            <a:lvl5pPr lvl="4" indent="0" rtl="0">
              <a:spcBef>
                <a:spcPts val="0"/>
              </a:spcBef>
              <a:spcAft>
                <a:spcPts val="0"/>
              </a:spcAft>
              <a:buSzPts val="1800"/>
              <a:buNone/>
              <a:defRPr sz="2300"/>
            </a:lvl5pPr>
            <a:lvl6pPr lvl="5" indent="0" rtl="0">
              <a:spcBef>
                <a:spcPts val="0"/>
              </a:spcBef>
              <a:spcAft>
                <a:spcPts val="0"/>
              </a:spcAft>
              <a:buSzPts val="1800"/>
              <a:buNone/>
              <a:defRPr sz="2300"/>
            </a:lvl6pPr>
            <a:lvl7pPr lvl="6" indent="0" rtl="0">
              <a:spcBef>
                <a:spcPts val="0"/>
              </a:spcBef>
              <a:spcAft>
                <a:spcPts val="0"/>
              </a:spcAft>
              <a:buSzPts val="1800"/>
              <a:buNone/>
              <a:defRPr sz="2300"/>
            </a:lvl7pPr>
            <a:lvl8pPr lvl="7" indent="0" rtl="0">
              <a:spcBef>
                <a:spcPts val="0"/>
              </a:spcBef>
              <a:spcAft>
                <a:spcPts val="0"/>
              </a:spcAft>
              <a:buSzPts val="1800"/>
              <a:buNone/>
              <a:defRPr sz="2300"/>
            </a:lvl8pPr>
            <a:lvl9pPr lvl="8" indent="0" rtl="0">
              <a:spcBef>
                <a:spcPts val="0"/>
              </a:spcBef>
              <a:spcAft>
                <a:spcPts val="0"/>
              </a:spcAft>
              <a:buSzPts val="1800"/>
              <a:buNone/>
              <a:defRPr sz="2300"/>
            </a:lvl9pPr>
          </a:lstStyle>
          <a:p>
            <a:endParaRPr/>
          </a:p>
        </p:txBody>
      </p:sp>
      <p:sp>
        <p:nvSpPr>
          <p:cNvPr id="125" name="Shape 125"/>
          <p:cNvSpPr txBox="1">
            <a:spLocks noGrp="1"/>
          </p:cNvSpPr>
          <p:nvPr>
            <p:ph type="sldNum" idx="12"/>
          </p:nvPr>
        </p:nvSpPr>
        <p:spPr>
          <a:xfrm>
            <a:off x="8610613" y="6356364"/>
            <a:ext cx="2743200" cy="365100"/>
          </a:xfrm>
          <a:prstGeom prst="rect">
            <a:avLst/>
          </a:prstGeom>
          <a:noFill/>
          <a:ln>
            <a:noFill/>
          </a:ln>
        </p:spPr>
        <p:txBody>
          <a:bodyPr spcFirstLastPara="1" wrap="square" lIns="116400" tIns="58200" rIns="116400" bIns="58200" anchor="ctr" anchorCtr="0">
            <a:noAutofit/>
          </a:bodyPr>
          <a:lstStyle>
            <a:lvl1pPr marL="0" marR="0" lvl="0" indent="0" algn="r" rtl="0">
              <a:spcBef>
                <a:spcPts val="0"/>
              </a:spcBef>
              <a:buNone/>
              <a:defRPr sz="1100">
                <a:solidFill>
                  <a:srgbClr val="433C29"/>
                </a:solidFill>
                <a:latin typeface="Calibri"/>
                <a:ea typeface="Calibri"/>
                <a:cs typeface="Calibri"/>
                <a:sym typeface="Calibri"/>
              </a:defRPr>
            </a:lvl1pPr>
            <a:lvl2pPr marL="0" marR="0" lvl="1" indent="0" algn="r" rtl="0">
              <a:spcBef>
                <a:spcPts val="0"/>
              </a:spcBef>
              <a:buNone/>
              <a:defRPr sz="1100">
                <a:solidFill>
                  <a:srgbClr val="433C29"/>
                </a:solidFill>
                <a:latin typeface="Calibri"/>
                <a:ea typeface="Calibri"/>
                <a:cs typeface="Calibri"/>
                <a:sym typeface="Calibri"/>
              </a:defRPr>
            </a:lvl2pPr>
            <a:lvl3pPr marL="0" marR="0" lvl="2" indent="0" algn="r" rtl="0">
              <a:spcBef>
                <a:spcPts val="0"/>
              </a:spcBef>
              <a:buNone/>
              <a:defRPr sz="1100">
                <a:solidFill>
                  <a:srgbClr val="433C29"/>
                </a:solidFill>
                <a:latin typeface="Calibri"/>
                <a:ea typeface="Calibri"/>
                <a:cs typeface="Calibri"/>
                <a:sym typeface="Calibri"/>
              </a:defRPr>
            </a:lvl3pPr>
            <a:lvl4pPr marL="0" marR="0" lvl="3" indent="0" algn="r" rtl="0">
              <a:spcBef>
                <a:spcPts val="0"/>
              </a:spcBef>
              <a:buNone/>
              <a:defRPr sz="1100">
                <a:solidFill>
                  <a:srgbClr val="433C29"/>
                </a:solidFill>
                <a:latin typeface="Calibri"/>
                <a:ea typeface="Calibri"/>
                <a:cs typeface="Calibri"/>
                <a:sym typeface="Calibri"/>
              </a:defRPr>
            </a:lvl4pPr>
            <a:lvl5pPr marL="0" marR="0" lvl="4" indent="0" algn="r" rtl="0">
              <a:spcBef>
                <a:spcPts val="0"/>
              </a:spcBef>
              <a:buNone/>
              <a:defRPr sz="1100">
                <a:solidFill>
                  <a:srgbClr val="433C29"/>
                </a:solidFill>
                <a:latin typeface="Calibri"/>
                <a:ea typeface="Calibri"/>
                <a:cs typeface="Calibri"/>
                <a:sym typeface="Calibri"/>
              </a:defRPr>
            </a:lvl5pPr>
            <a:lvl6pPr marL="0" marR="0" lvl="5" indent="0" algn="r" rtl="0">
              <a:spcBef>
                <a:spcPts val="0"/>
              </a:spcBef>
              <a:buNone/>
              <a:defRPr sz="1100">
                <a:solidFill>
                  <a:srgbClr val="433C29"/>
                </a:solidFill>
                <a:latin typeface="Calibri"/>
                <a:ea typeface="Calibri"/>
                <a:cs typeface="Calibri"/>
                <a:sym typeface="Calibri"/>
              </a:defRPr>
            </a:lvl6pPr>
            <a:lvl7pPr marL="0" marR="0" lvl="6" indent="0" algn="r" rtl="0">
              <a:spcBef>
                <a:spcPts val="0"/>
              </a:spcBef>
              <a:buNone/>
              <a:defRPr sz="1100">
                <a:solidFill>
                  <a:srgbClr val="433C29"/>
                </a:solidFill>
                <a:latin typeface="Calibri"/>
                <a:ea typeface="Calibri"/>
                <a:cs typeface="Calibri"/>
                <a:sym typeface="Calibri"/>
              </a:defRPr>
            </a:lvl7pPr>
            <a:lvl8pPr marL="0" marR="0" lvl="7" indent="0" algn="r" rtl="0">
              <a:spcBef>
                <a:spcPts val="0"/>
              </a:spcBef>
              <a:buNone/>
              <a:defRPr sz="1100">
                <a:solidFill>
                  <a:srgbClr val="433C29"/>
                </a:solidFill>
                <a:latin typeface="Calibri"/>
                <a:ea typeface="Calibri"/>
                <a:cs typeface="Calibri"/>
                <a:sym typeface="Calibri"/>
              </a:defRPr>
            </a:lvl8pPr>
            <a:lvl9pPr marL="0" marR="0" lvl="8" indent="0" algn="r" rtl="0">
              <a:spcBef>
                <a:spcPts val="0"/>
              </a:spcBef>
              <a:buNone/>
              <a:defRPr sz="1100">
                <a:solidFill>
                  <a:srgbClr val="433C2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126" name="Shape 126"/>
          <p:cNvSpPr txBox="1">
            <a:spLocks noGrp="1"/>
          </p:cNvSpPr>
          <p:nvPr>
            <p:ph type="body" idx="1"/>
          </p:nvPr>
        </p:nvSpPr>
        <p:spPr>
          <a:xfrm>
            <a:off x="1727202" y="1905004"/>
            <a:ext cx="9144000" cy="4191000"/>
          </a:xfrm>
          <a:prstGeom prst="rect">
            <a:avLst/>
          </a:prstGeom>
          <a:noFill/>
          <a:ln>
            <a:noFill/>
          </a:ln>
        </p:spPr>
        <p:txBody>
          <a:bodyPr spcFirstLastPara="1" wrap="square" lIns="116400" tIns="116400" rIns="116400" bIns="116400" anchor="t" anchorCtr="0"/>
          <a:lstStyle>
            <a:lvl1pPr marL="457200" marR="0" lvl="0" indent="-381000" algn="l" rtl="0">
              <a:lnSpc>
                <a:spcPct val="90000"/>
              </a:lnSpc>
              <a:spcBef>
                <a:spcPts val="9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ftr" idx="11"/>
          </p:nvPr>
        </p:nvSpPr>
        <p:spPr>
          <a:xfrm>
            <a:off x="1625602" y="6447129"/>
            <a:ext cx="7924500" cy="270000"/>
          </a:xfrm>
          <a:prstGeom prst="rect">
            <a:avLst/>
          </a:prstGeom>
          <a:noFill/>
          <a:ln>
            <a:noFill/>
          </a:ln>
        </p:spPr>
        <p:txBody>
          <a:bodyPr spcFirstLastPara="1" wrap="square" lIns="116400" tIns="116400" rIns="116400" bIns="116400" anchor="ctr" anchorCtr="0"/>
          <a:lstStyle>
            <a:lvl1pPr marL="0" marR="0" lvl="0" indent="0" algn="ctr" rtl="0">
              <a:spcBef>
                <a:spcPts val="0"/>
              </a:spcBef>
              <a:spcAft>
                <a:spcPts val="0"/>
              </a:spcAft>
              <a:buSzPts val="1800"/>
              <a:buNone/>
              <a:defRPr sz="1100">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1_Picture with Caption">
  <p:cSld name="1_Picture with Caption">
    <p:spTree>
      <p:nvGrpSpPr>
        <p:cNvPr id="1" name="Shape 128"/>
        <p:cNvGrpSpPr/>
        <p:nvPr/>
      </p:nvGrpSpPr>
      <p:grpSpPr>
        <a:xfrm>
          <a:off x="0" y="0"/>
          <a:ext cx="0" cy="0"/>
          <a:chOff x="0" y="0"/>
          <a:chExt cx="0" cy="0"/>
        </a:xfrm>
      </p:grpSpPr>
      <p:pic>
        <p:nvPicPr>
          <p:cNvPr id="129" name="Shape 129" descr="logo_PP-bottom.png"/>
          <p:cNvPicPr preferRelativeResize="0"/>
          <p:nvPr/>
        </p:nvPicPr>
        <p:blipFill rotWithShape="1">
          <a:blip r:embed="rId2">
            <a:alphaModFix/>
          </a:blip>
          <a:srcRect/>
          <a:stretch/>
        </p:blipFill>
        <p:spPr>
          <a:xfrm>
            <a:off x="5888576" y="6172212"/>
            <a:ext cx="625200" cy="614400"/>
          </a:xfrm>
          <a:prstGeom prst="rect">
            <a:avLst/>
          </a:prstGeom>
          <a:noFill/>
          <a:ln>
            <a:noFill/>
          </a:ln>
        </p:spPr>
      </p:pic>
      <p:sp>
        <p:nvSpPr>
          <p:cNvPr id="130" name="Shape 130"/>
          <p:cNvSpPr txBox="1">
            <a:spLocks noGrp="1"/>
          </p:cNvSpPr>
          <p:nvPr>
            <p:ph type="dt" idx="10"/>
          </p:nvPr>
        </p:nvSpPr>
        <p:spPr>
          <a:xfrm>
            <a:off x="609600" y="6356364"/>
            <a:ext cx="2844900" cy="365100"/>
          </a:xfrm>
          <a:prstGeom prst="rect">
            <a:avLst/>
          </a:prstGeom>
          <a:noFill/>
          <a:ln>
            <a:noFill/>
          </a:ln>
        </p:spPr>
        <p:txBody>
          <a:bodyPr spcFirstLastPara="1" wrap="square" lIns="116400" tIns="116400" rIns="116400" bIns="116400" anchor="ctr" anchorCtr="0"/>
          <a:lstStyle>
            <a:lvl1pPr marL="0" marR="0" lvl="0" indent="0" algn="l" rtl="0">
              <a:spcBef>
                <a:spcPts val="0"/>
              </a:spcBef>
              <a:spcAft>
                <a:spcPts val="0"/>
              </a:spcAft>
              <a:buSzPts val="1800"/>
              <a:buNone/>
              <a:defRPr sz="1100">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ftr" idx="11"/>
          </p:nvPr>
        </p:nvSpPr>
        <p:spPr>
          <a:xfrm>
            <a:off x="4165607" y="6421451"/>
            <a:ext cx="3860700" cy="365100"/>
          </a:xfrm>
          <a:prstGeom prst="rect">
            <a:avLst/>
          </a:prstGeom>
          <a:noFill/>
          <a:ln>
            <a:noFill/>
          </a:ln>
        </p:spPr>
        <p:txBody>
          <a:bodyPr spcFirstLastPara="1" wrap="square" lIns="116400" tIns="116400" rIns="116400" bIns="116400" anchor="ctr" anchorCtr="0"/>
          <a:lstStyle>
            <a:lvl1pPr marL="0" marR="0" lvl="0" indent="0" algn="ctr" rtl="0">
              <a:spcBef>
                <a:spcPts val="0"/>
              </a:spcBef>
              <a:spcAft>
                <a:spcPts val="0"/>
              </a:spcAft>
              <a:buSzPts val="1800"/>
              <a:buNone/>
              <a:defRPr sz="1100">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sldNum" idx="12"/>
          </p:nvPr>
        </p:nvSpPr>
        <p:spPr>
          <a:xfrm>
            <a:off x="8737613" y="6356364"/>
            <a:ext cx="2844900" cy="365100"/>
          </a:xfrm>
          <a:prstGeom prst="rect">
            <a:avLst/>
          </a:prstGeom>
          <a:noFill/>
          <a:ln>
            <a:noFill/>
          </a:ln>
        </p:spPr>
        <p:txBody>
          <a:bodyPr spcFirstLastPara="1" wrap="square" lIns="116400" tIns="58200" rIns="116400" bIns="58200" anchor="ctr" anchorCtr="0">
            <a:noAutofit/>
          </a:bodyPr>
          <a:lstStyle>
            <a:lvl1pPr marL="0" marR="0" lvl="0" indent="0" algn="r" rtl="0">
              <a:spcBef>
                <a:spcPts val="0"/>
              </a:spcBef>
              <a:buNone/>
              <a:defRPr sz="1100">
                <a:solidFill>
                  <a:srgbClr val="888888"/>
                </a:solidFill>
                <a:latin typeface="Calibri"/>
                <a:ea typeface="Calibri"/>
                <a:cs typeface="Calibri"/>
                <a:sym typeface="Calibri"/>
              </a:defRPr>
            </a:lvl1pPr>
            <a:lvl2pPr marL="0" marR="0" lvl="1" indent="0" algn="r" rtl="0">
              <a:spcBef>
                <a:spcPts val="0"/>
              </a:spcBef>
              <a:buNone/>
              <a:defRPr sz="1100">
                <a:solidFill>
                  <a:srgbClr val="888888"/>
                </a:solidFill>
                <a:latin typeface="Calibri"/>
                <a:ea typeface="Calibri"/>
                <a:cs typeface="Calibri"/>
                <a:sym typeface="Calibri"/>
              </a:defRPr>
            </a:lvl2pPr>
            <a:lvl3pPr marL="0" marR="0" lvl="2" indent="0" algn="r" rtl="0">
              <a:spcBef>
                <a:spcPts val="0"/>
              </a:spcBef>
              <a:buNone/>
              <a:defRPr sz="1100">
                <a:solidFill>
                  <a:srgbClr val="888888"/>
                </a:solidFill>
                <a:latin typeface="Calibri"/>
                <a:ea typeface="Calibri"/>
                <a:cs typeface="Calibri"/>
                <a:sym typeface="Calibri"/>
              </a:defRPr>
            </a:lvl3pPr>
            <a:lvl4pPr marL="0" marR="0" lvl="3" indent="0" algn="r" rtl="0">
              <a:spcBef>
                <a:spcPts val="0"/>
              </a:spcBef>
              <a:buNone/>
              <a:defRPr sz="1100">
                <a:solidFill>
                  <a:srgbClr val="888888"/>
                </a:solidFill>
                <a:latin typeface="Calibri"/>
                <a:ea typeface="Calibri"/>
                <a:cs typeface="Calibri"/>
                <a:sym typeface="Calibri"/>
              </a:defRPr>
            </a:lvl4pPr>
            <a:lvl5pPr marL="0" marR="0" lvl="4" indent="0" algn="r" rtl="0">
              <a:spcBef>
                <a:spcPts val="0"/>
              </a:spcBef>
              <a:buNone/>
              <a:defRPr sz="1100">
                <a:solidFill>
                  <a:srgbClr val="888888"/>
                </a:solidFill>
                <a:latin typeface="Calibri"/>
                <a:ea typeface="Calibri"/>
                <a:cs typeface="Calibri"/>
                <a:sym typeface="Calibri"/>
              </a:defRPr>
            </a:lvl5pPr>
            <a:lvl6pPr marL="0" marR="0" lvl="5" indent="0" algn="r" rtl="0">
              <a:spcBef>
                <a:spcPts val="0"/>
              </a:spcBef>
              <a:buNone/>
              <a:defRPr sz="1100">
                <a:solidFill>
                  <a:srgbClr val="888888"/>
                </a:solidFill>
                <a:latin typeface="Calibri"/>
                <a:ea typeface="Calibri"/>
                <a:cs typeface="Calibri"/>
                <a:sym typeface="Calibri"/>
              </a:defRPr>
            </a:lvl6pPr>
            <a:lvl7pPr marL="0" marR="0" lvl="6" indent="0" algn="r" rtl="0">
              <a:spcBef>
                <a:spcPts val="0"/>
              </a:spcBef>
              <a:buNone/>
              <a:defRPr sz="1100">
                <a:solidFill>
                  <a:srgbClr val="888888"/>
                </a:solidFill>
                <a:latin typeface="Calibri"/>
                <a:ea typeface="Calibri"/>
                <a:cs typeface="Calibri"/>
                <a:sym typeface="Calibri"/>
              </a:defRPr>
            </a:lvl7pPr>
            <a:lvl8pPr marL="0" marR="0" lvl="7" indent="0" algn="r" rtl="0">
              <a:spcBef>
                <a:spcPts val="0"/>
              </a:spcBef>
              <a:buNone/>
              <a:defRPr sz="1100">
                <a:solidFill>
                  <a:srgbClr val="888888"/>
                </a:solidFill>
                <a:latin typeface="Calibri"/>
                <a:ea typeface="Calibri"/>
                <a:cs typeface="Calibri"/>
                <a:sym typeface="Calibri"/>
              </a:defRPr>
            </a:lvl8pPr>
            <a:lvl9pPr marL="0" marR="0" lvl="8" indent="0" algn="r" rtl="0">
              <a:spcBef>
                <a:spcPts val="0"/>
              </a:spcBef>
              <a:buNone/>
              <a:defRPr sz="1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831851" y="1709742"/>
            <a:ext cx="10515600" cy="2852700"/>
          </a:xfrm>
          <a:prstGeom prst="rect">
            <a:avLst/>
          </a:prstGeom>
          <a:noFill/>
          <a:ln>
            <a:noFill/>
          </a:ln>
        </p:spPr>
        <p:txBody>
          <a:bodyPr spcFirstLastPara="1" wrap="square" lIns="116400" tIns="116400" rIns="116400" bIns="116400" anchor="b" anchorCtr="0"/>
          <a:lstStyle>
            <a:lvl1pPr marL="0" marR="0" lvl="0" indent="0" algn="l" rtl="0">
              <a:lnSpc>
                <a:spcPct val="90000"/>
              </a:lnSpc>
              <a:spcBef>
                <a:spcPts val="0"/>
              </a:spcBef>
              <a:spcAft>
                <a:spcPts val="0"/>
              </a:spcAft>
              <a:buClr>
                <a:schemeClr val="dk1"/>
              </a:buClr>
              <a:buSzPts val="1800"/>
              <a:buFont typeface="Calibri"/>
              <a:buNone/>
              <a:defRPr sz="55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None/>
              <a:defRPr sz="2300"/>
            </a:lvl2pPr>
            <a:lvl3pPr lvl="2" indent="0" rtl="0">
              <a:spcBef>
                <a:spcPts val="0"/>
              </a:spcBef>
              <a:spcAft>
                <a:spcPts val="0"/>
              </a:spcAft>
              <a:buSzPts val="1800"/>
              <a:buNone/>
              <a:defRPr sz="2300"/>
            </a:lvl3pPr>
            <a:lvl4pPr lvl="3" indent="0" rtl="0">
              <a:spcBef>
                <a:spcPts val="0"/>
              </a:spcBef>
              <a:spcAft>
                <a:spcPts val="0"/>
              </a:spcAft>
              <a:buSzPts val="1800"/>
              <a:buNone/>
              <a:defRPr sz="2300"/>
            </a:lvl4pPr>
            <a:lvl5pPr lvl="4" indent="0" rtl="0">
              <a:spcBef>
                <a:spcPts val="0"/>
              </a:spcBef>
              <a:spcAft>
                <a:spcPts val="0"/>
              </a:spcAft>
              <a:buSzPts val="1800"/>
              <a:buNone/>
              <a:defRPr sz="2300"/>
            </a:lvl5pPr>
            <a:lvl6pPr lvl="5" indent="0" rtl="0">
              <a:spcBef>
                <a:spcPts val="0"/>
              </a:spcBef>
              <a:spcAft>
                <a:spcPts val="0"/>
              </a:spcAft>
              <a:buSzPts val="1800"/>
              <a:buNone/>
              <a:defRPr sz="2300"/>
            </a:lvl6pPr>
            <a:lvl7pPr lvl="6" indent="0" rtl="0">
              <a:spcBef>
                <a:spcPts val="0"/>
              </a:spcBef>
              <a:spcAft>
                <a:spcPts val="0"/>
              </a:spcAft>
              <a:buSzPts val="1800"/>
              <a:buNone/>
              <a:defRPr sz="2300"/>
            </a:lvl7pPr>
            <a:lvl8pPr lvl="7" indent="0" rtl="0">
              <a:spcBef>
                <a:spcPts val="0"/>
              </a:spcBef>
              <a:spcAft>
                <a:spcPts val="0"/>
              </a:spcAft>
              <a:buSzPts val="1800"/>
              <a:buNone/>
              <a:defRPr sz="2300"/>
            </a:lvl8pPr>
            <a:lvl9pPr lvl="8" indent="0" rtl="0">
              <a:spcBef>
                <a:spcPts val="0"/>
              </a:spcBef>
              <a:spcAft>
                <a:spcPts val="0"/>
              </a:spcAft>
              <a:buSzPts val="1800"/>
              <a:buNone/>
              <a:defRPr sz="2300"/>
            </a:lvl9pPr>
          </a:lstStyle>
          <a:p>
            <a:endParaRPr/>
          </a:p>
        </p:txBody>
      </p:sp>
      <p:sp>
        <p:nvSpPr>
          <p:cNvPr id="135" name="Shape 135"/>
          <p:cNvSpPr txBox="1">
            <a:spLocks noGrp="1"/>
          </p:cNvSpPr>
          <p:nvPr>
            <p:ph type="body" idx="1"/>
          </p:nvPr>
        </p:nvSpPr>
        <p:spPr>
          <a:xfrm>
            <a:off x="831851" y="4589473"/>
            <a:ext cx="10515600" cy="1500000"/>
          </a:xfrm>
          <a:prstGeom prst="rect">
            <a:avLst/>
          </a:prstGeom>
          <a:noFill/>
          <a:ln>
            <a:noFill/>
          </a:ln>
        </p:spPr>
        <p:txBody>
          <a:bodyPr spcFirstLastPara="1" wrap="square" lIns="116400" tIns="116400" rIns="116400" bIns="116400" anchor="t" anchorCtr="0"/>
          <a:lstStyle>
            <a:lvl1pPr marL="457200" marR="0" lvl="0" indent="-228600" algn="l" rtl="0">
              <a:lnSpc>
                <a:spcPct val="90000"/>
              </a:lnSpc>
              <a:spcBef>
                <a:spcPts val="900"/>
              </a:spcBef>
              <a:spcAft>
                <a:spcPts val="0"/>
              </a:spcAft>
              <a:buClr>
                <a:srgbClr val="888888"/>
              </a:buClr>
              <a:buSzPts val="2600"/>
              <a:buFont typeface="Arial"/>
              <a:buNone/>
              <a:defRPr sz="22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2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7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700"/>
              <a:buFont typeface="Arial"/>
              <a:buNone/>
              <a:defRPr sz="15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700"/>
              <a:buFont typeface="Arial"/>
              <a:buNone/>
              <a:defRPr sz="15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700"/>
              <a:buFont typeface="Arial"/>
              <a:buNone/>
              <a:defRPr sz="15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700"/>
              <a:buFont typeface="Arial"/>
              <a:buNone/>
              <a:defRPr sz="15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700"/>
              <a:buFont typeface="Arial"/>
              <a:buNone/>
              <a:defRPr sz="15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7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136" name="Shape 136"/>
          <p:cNvSpPr txBox="1">
            <a:spLocks noGrp="1"/>
          </p:cNvSpPr>
          <p:nvPr>
            <p:ph type="dt" idx="10"/>
          </p:nvPr>
        </p:nvSpPr>
        <p:spPr>
          <a:xfrm>
            <a:off x="838200" y="6356364"/>
            <a:ext cx="2743200" cy="365100"/>
          </a:xfrm>
          <a:prstGeom prst="rect">
            <a:avLst/>
          </a:prstGeom>
          <a:noFill/>
          <a:ln>
            <a:noFill/>
          </a:ln>
        </p:spPr>
        <p:txBody>
          <a:bodyPr spcFirstLastPara="1" wrap="square" lIns="116400" tIns="116400" rIns="116400" bIns="116400" anchor="ctr" anchorCtr="0"/>
          <a:lstStyle>
            <a:lvl1pPr marL="0" marR="0" lvl="0" indent="0" algn="l" rtl="0">
              <a:spcBef>
                <a:spcPts val="0"/>
              </a:spcBef>
              <a:spcAft>
                <a:spcPts val="0"/>
              </a:spcAft>
              <a:buSzPts val="1800"/>
              <a:buNone/>
              <a:defRPr sz="1100">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ftr" idx="11"/>
          </p:nvPr>
        </p:nvSpPr>
        <p:spPr>
          <a:xfrm>
            <a:off x="4038606" y="6356364"/>
            <a:ext cx="4114500" cy="365100"/>
          </a:xfrm>
          <a:prstGeom prst="rect">
            <a:avLst/>
          </a:prstGeom>
          <a:noFill/>
          <a:ln>
            <a:noFill/>
          </a:ln>
        </p:spPr>
        <p:txBody>
          <a:bodyPr spcFirstLastPara="1" wrap="square" lIns="116400" tIns="116400" rIns="116400" bIns="116400" anchor="ctr" anchorCtr="0"/>
          <a:lstStyle>
            <a:lvl1pPr marL="0" marR="0" lvl="0" indent="0" algn="ctr" rtl="0">
              <a:spcBef>
                <a:spcPts val="0"/>
              </a:spcBef>
              <a:spcAft>
                <a:spcPts val="0"/>
              </a:spcAft>
              <a:buSzPts val="1800"/>
              <a:buNone/>
              <a:defRPr sz="1100">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sldNum" idx="12"/>
          </p:nvPr>
        </p:nvSpPr>
        <p:spPr>
          <a:xfrm>
            <a:off x="8610613" y="6356364"/>
            <a:ext cx="2743200" cy="365100"/>
          </a:xfrm>
          <a:prstGeom prst="rect">
            <a:avLst/>
          </a:prstGeom>
          <a:noFill/>
          <a:ln>
            <a:noFill/>
          </a:ln>
        </p:spPr>
        <p:txBody>
          <a:bodyPr spcFirstLastPara="1" wrap="square" lIns="116400" tIns="58200" rIns="116400" bIns="58200" anchor="ctr" anchorCtr="0">
            <a:noAutofit/>
          </a:bodyPr>
          <a:lstStyle>
            <a:lvl1pPr marL="0" marR="0" lvl="0" indent="0" algn="r" rtl="0">
              <a:spcBef>
                <a:spcPts val="0"/>
              </a:spcBef>
              <a:buNone/>
              <a:defRPr sz="1100">
                <a:solidFill>
                  <a:srgbClr val="888888"/>
                </a:solidFill>
                <a:latin typeface="Calibri"/>
                <a:ea typeface="Calibri"/>
                <a:cs typeface="Calibri"/>
                <a:sym typeface="Calibri"/>
              </a:defRPr>
            </a:lvl1pPr>
            <a:lvl2pPr marL="0" marR="0" lvl="1" indent="0" algn="r" rtl="0">
              <a:spcBef>
                <a:spcPts val="0"/>
              </a:spcBef>
              <a:buNone/>
              <a:defRPr sz="1100">
                <a:solidFill>
                  <a:srgbClr val="888888"/>
                </a:solidFill>
                <a:latin typeface="Calibri"/>
                <a:ea typeface="Calibri"/>
                <a:cs typeface="Calibri"/>
                <a:sym typeface="Calibri"/>
              </a:defRPr>
            </a:lvl2pPr>
            <a:lvl3pPr marL="0" marR="0" lvl="2" indent="0" algn="r" rtl="0">
              <a:spcBef>
                <a:spcPts val="0"/>
              </a:spcBef>
              <a:buNone/>
              <a:defRPr sz="1100">
                <a:solidFill>
                  <a:srgbClr val="888888"/>
                </a:solidFill>
                <a:latin typeface="Calibri"/>
                <a:ea typeface="Calibri"/>
                <a:cs typeface="Calibri"/>
                <a:sym typeface="Calibri"/>
              </a:defRPr>
            </a:lvl3pPr>
            <a:lvl4pPr marL="0" marR="0" lvl="3" indent="0" algn="r" rtl="0">
              <a:spcBef>
                <a:spcPts val="0"/>
              </a:spcBef>
              <a:buNone/>
              <a:defRPr sz="1100">
                <a:solidFill>
                  <a:srgbClr val="888888"/>
                </a:solidFill>
                <a:latin typeface="Calibri"/>
                <a:ea typeface="Calibri"/>
                <a:cs typeface="Calibri"/>
                <a:sym typeface="Calibri"/>
              </a:defRPr>
            </a:lvl4pPr>
            <a:lvl5pPr marL="0" marR="0" lvl="4" indent="0" algn="r" rtl="0">
              <a:spcBef>
                <a:spcPts val="0"/>
              </a:spcBef>
              <a:buNone/>
              <a:defRPr sz="1100">
                <a:solidFill>
                  <a:srgbClr val="888888"/>
                </a:solidFill>
                <a:latin typeface="Calibri"/>
                <a:ea typeface="Calibri"/>
                <a:cs typeface="Calibri"/>
                <a:sym typeface="Calibri"/>
              </a:defRPr>
            </a:lvl5pPr>
            <a:lvl6pPr marL="0" marR="0" lvl="5" indent="0" algn="r" rtl="0">
              <a:spcBef>
                <a:spcPts val="0"/>
              </a:spcBef>
              <a:buNone/>
              <a:defRPr sz="1100">
                <a:solidFill>
                  <a:srgbClr val="888888"/>
                </a:solidFill>
                <a:latin typeface="Calibri"/>
                <a:ea typeface="Calibri"/>
                <a:cs typeface="Calibri"/>
                <a:sym typeface="Calibri"/>
              </a:defRPr>
            </a:lvl6pPr>
            <a:lvl7pPr marL="0" marR="0" lvl="6" indent="0" algn="r" rtl="0">
              <a:spcBef>
                <a:spcPts val="0"/>
              </a:spcBef>
              <a:buNone/>
              <a:defRPr sz="1100">
                <a:solidFill>
                  <a:srgbClr val="888888"/>
                </a:solidFill>
                <a:latin typeface="Calibri"/>
                <a:ea typeface="Calibri"/>
                <a:cs typeface="Calibri"/>
                <a:sym typeface="Calibri"/>
              </a:defRPr>
            </a:lvl7pPr>
            <a:lvl8pPr marL="0" marR="0" lvl="7" indent="0" algn="r" rtl="0">
              <a:spcBef>
                <a:spcPts val="0"/>
              </a:spcBef>
              <a:buNone/>
              <a:defRPr sz="1100">
                <a:solidFill>
                  <a:srgbClr val="888888"/>
                </a:solidFill>
                <a:latin typeface="Calibri"/>
                <a:ea typeface="Calibri"/>
                <a:cs typeface="Calibri"/>
                <a:sym typeface="Calibri"/>
              </a:defRPr>
            </a:lvl8pPr>
            <a:lvl9pPr marL="0" marR="0" lvl="8" indent="0" algn="r" rtl="0">
              <a:spcBef>
                <a:spcPts val="0"/>
              </a:spcBef>
              <a:buNone/>
              <a:defRPr sz="1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371600" y="685800"/>
            <a:ext cx="9601200" cy="1485900"/>
          </a:xfrm>
          <a:prstGeom prst="rect">
            <a:avLst/>
          </a:prstGeom>
          <a:noFill/>
          <a:ln>
            <a:noFill/>
          </a:ln>
        </p:spPr>
        <p:txBody>
          <a:bodyPr spcFirstLastPara="1" wrap="square" lIns="91425" tIns="91425" rIns="91425" bIns="91425" anchor="t" anchorCtr="0"/>
          <a:lstStyle>
            <a:lvl1pPr marR="0" lvl="0" algn="l" rtl="0">
              <a:lnSpc>
                <a:spcPct val="89000"/>
              </a:lnSpc>
              <a:spcBef>
                <a:spcPts val="0"/>
              </a:spcBef>
              <a:spcAft>
                <a:spcPts val="0"/>
              </a:spcAft>
              <a:buClr>
                <a:schemeClr val="dk2"/>
              </a:buClr>
              <a:buSzPts val="4400"/>
              <a:buFont typeface="Source Sans Pro"/>
              <a:buNone/>
              <a:defRPr sz="44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Shape 27"/>
          <p:cNvSpPr txBox="1">
            <a:spLocks noGrp="1"/>
          </p:cNvSpPr>
          <p:nvPr>
            <p:ph type="body" idx="1"/>
          </p:nvPr>
        </p:nvSpPr>
        <p:spPr>
          <a:xfrm>
            <a:off x="1371600" y="2286000"/>
            <a:ext cx="9601200" cy="3581400"/>
          </a:xfrm>
          <a:prstGeom prst="rect">
            <a:avLst/>
          </a:prstGeom>
          <a:noFill/>
          <a:ln>
            <a:noFill/>
          </a:ln>
        </p:spPr>
        <p:txBody>
          <a:bodyPr spcFirstLastPara="1" wrap="square" lIns="91425" tIns="91425" rIns="91425" bIns="91425" anchor="t" anchorCtr="0"/>
          <a:lstStyle>
            <a:lvl1pPr marL="457200" marR="0" lvl="0" indent="-355600" algn="l" rtl="0">
              <a:lnSpc>
                <a:spcPct val="94000"/>
              </a:lnSpc>
              <a:spcBef>
                <a:spcPts val="1000"/>
              </a:spcBef>
              <a:spcAft>
                <a:spcPts val="0"/>
              </a:spcAft>
              <a:buClr>
                <a:schemeClr val="dk2"/>
              </a:buClr>
              <a:buSzPts val="2000"/>
              <a:buFont typeface="Source Sans Pro"/>
              <a:buChar char="■"/>
              <a:defRPr sz="2000" b="0" i="0" u="none" strike="noStrike" cap="none">
                <a:solidFill>
                  <a:schemeClr val="dk2"/>
                </a:solidFill>
                <a:latin typeface="Source Sans Pro"/>
                <a:ea typeface="Source Sans Pro"/>
                <a:cs typeface="Source Sans Pro"/>
                <a:sym typeface="Source Sans Pro"/>
              </a:defRPr>
            </a:lvl1pPr>
            <a:lvl2pPr marL="914400" marR="0" lvl="1" indent="-355600" algn="l" rtl="0">
              <a:lnSpc>
                <a:spcPct val="94000"/>
              </a:lnSpc>
              <a:spcBef>
                <a:spcPts val="500"/>
              </a:spcBef>
              <a:spcAft>
                <a:spcPts val="0"/>
              </a:spcAft>
              <a:buClr>
                <a:schemeClr val="dk2"/>
              </a:buClr>
              <a:buSzPts val="2000"/>
              <a:buFont typeface="Source Sans Pro"/>
              <a:buChar char="–"/>
              <a:defRPr sz="2000" b="0" i="1" u="none" strike="noStrike" cap="none">
                <a:solidFill>
                  <a:schemeClr val="dk2"/>
                </a:solidFill>
                <a:latin typeface="Source Sans Pro"/>
                <a:ea typeface="Source Sans Pro"/>
                <a:cs typeface="Source Sans Pro"/>
                <a:sym typeface="Source Sans Pro"/>
              </a:defRPr>
            </a:lvl2pPr>
            <a:lvl3pPr marL="1371600" marR="0" lvl="2" indent="-342900" algn="l" rtl="0">
              <a:lnSpc>
                <a:spcPct val="94000"/>
              </a:lnSpc>
              <a:spcBef>
                <a:spcPts val="500"/>
              </a:spcBef>
              <a:spcAft>
                <a:spcPts val="0"/>
              </a:spcAft>
              <a:buClr>
                <a:schemeClr val="dk2"/>
              </a:buClr>
              <a:buSzPts val="1800"/>
              <a:buFont typeface="Source Sans Pro"/>
              <a:buChar char="■"/>
              <a:defRPr sz="18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4000"/>
              </a:lnSpc>
              <a:spcBef>
                <a:spcPts val="500"/>
              </a:spcBef>
              <a:spcAft>
                <a:spcPts val="0"/>
              </a:spcAft>
              <a:buClr>
                <a:schemeClr val="dk2"/>
              </a:buClr>
              <a:buSzPts val="1800"/>
              <a:buFont typeface="Source Sans Pro"/>
              <a:buChar char="–"/>
              <a:defRPr sz="1800" b="0" i="1" u="none" strike="noStrike" cap="none">
                <a:solidFill>
                  <a:schemeClr val="dk2"/>
                </a:solidFill>
                <a:latin typeface="Source Sans Pro"/>
                <a:ea typeface="Source Sans Pro"/>
                <a:cs typeface="Source Sans Pro"/>
                <a:sym typeface="Source Sans Pro"/>
              </a:defRPr>
            </a:lvl4pPr>
            <a:lvl5pPr marL="2286000" marR="0" lvl="4" indent="-330200" algn="l" rtl="0">
              <a:lnSpc>
                <a:spcPct val="94000"/>
              </a:lnSpc>
              <a:spcBef>
                <a:spcPts val="5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lnSpc>
                <a:spcPct val="94000"/>
              </a:lnSpc>
              <a:spcBef>
                <a:spcPts val="500"/>
              </a:spcBef>
              <a:spcAft>
                <a:spcPts val="0"/>
              </a:spcAft>
              <a:buClr>
                <a:schemeClr val="dk2"/>
              </a:buClr>
              <a:buSzPts val="1600"/>
              <a:buFont typeface="Source Sans Pro"/>
              <a:buChar char="–"/>
              <a:defRPr sz="1600" b="0" i="1" u="none" strike="noStrike" cap="none">
                <a:solidFill>
                  <a:schemeClr val="dk2"/>
                </a:solidFill>
                <a:latin typeface="Source Sans Pro"/>
                <a:ea typeface="Source Sans Pro"/>
                <a:cs typeface="Source Sans Pro"/>
                <a:sym typeface="Source Sans Pro"/>
              </a:defRPr>
            </a:lvl6pPr>
            <a:lvl7pPr marL="3200400" marR="0" lvl="6" indent="-317500" algn="l" rtl="0">
              <a:lnSpc>
                <a:spcPct val="94000"/>
              </a:lnSpc>
              <a:spcBef>
                <a:spcPts val="500"/>
              </a:spcBef>
              <a:spcAft>
                <a:spcPts val="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7pPr>
            <a:lvl8pPr marL="3657600" marR="0" lvl="7" indent="-317500" algn="l" rtl="0">
              <a:lnSpc>
                <a:spcPct val="94000"/>
              </a:lnSpc>
              <a:spcBef>
                <a:spcPts val="500"/>
              </a:spcBef>
              <a:spcAft>
                <a:spcPts val="0"/>
              </a:spcAft>
              <a:buClr>
                <a:schemeClr val="dk2"/>
              </a:buClr>
              <a:buSzPts val="1400"/>
              <a:buFont typeface="Source Sans Pro"/>
              <a:buChar char="–"/>
              <a:defRPr sz="1400" b="0" i="1" u="none" strike="noStrike" cap="none">
                <a:solidFill>
                  <a:schemeClr val="dk2"/>
                </a:solidFill>
                <a:latin typeface="Source Sans Pro"/>
                <a:ea typeface="Source Sans Pro"/>
                <a:cs typeface="Source Sans Pro"/>
                <a:sym typeface="Source Sans Pro"/>
              </a:defRPr>
            </a:lvl8pPr>
            <a:lvl9pPr marL="4114800" marR="0" lvl="8" indent="-317500" algn="l" rtl="0">
              <a:lnSpc>
                <a:spcPct val="94000"/>
              </a:lnSpc>
              <a:spcBef>
                <a:spcPts val="500"/>
              </a:spcBef>
              <a:spcAft>
                <a:spcPts val="20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28" name="Shape 28"/>
          <p:cNvSpPr txBox="1">
            <a:spLocks noGrp="1"/>
          </p:cNvSpPr>
          <p:nvPr>
            <p:ph type="dt" idx="10"/>
          </p:nvPr>
        </p:nvSpPr>
        <p:spPr>
          <a:xfrm>
            <a:off x="1390650" y="6453386"/>
            <a:ext cx="1204572" cy="40461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9" name="Shape 29"/>
          <p:cNvSpPr txBox="1">
            <a:spLocks noGrp="1"/>
          </p:cNvSpPr>
          <p:nvPr>
            <p:ph type="ftr" idx="11"/>
          </p:nvPr>
        </p:nvSpPr>
        <p:spPr>
          <a:xfrm>
            <a:off x="2893564" y="6453386"/>
            <a:ext cx="6280830" cy="40461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0" name="Shape 3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chemeClr val="dk2"/>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chemeClr val="dk2"/>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chemeClr val="dk2"/>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chemeClr val="dk2"/>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chemeClr val="dk2"/>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chemeClr val="dk2"/>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chemeClr val="dk2"/>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chemeClr val="dk2"/>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838202" y="365127"/>
            <a:ext cx="10515600" cy="1325700"/>
          </a:xfrm>
          <a:prstGeom prst="rect">
            <a:avLst/>
          </a:prstGeom>
          <a:noFill/>
          <a:ln>
            <a:noFill/>
          </a:ln>
        </p:spPr>
        <p:txBody>
          <a:bodyPr spcFirstLastPara="1" wrap="square" lIns="116400" tIns="116400" rIns="116400" bIns="116400" anchor="ctr" anchorCtr="0"/>
          <a:lstStyle>
            <a:lvl1pPr marL="0" marR="0" lvl="0" indent="0" algn="l" rtl="0">
              <a:lnSpc>
                <a:spcPct val="90000"/>
              </a:lnSpc>
              <a:spcBef>
                <a:spcPts val="0"/>
              </a:spcBef>
              <a:spcAft>
                <a:spcPts val="0"/>
              </a:spcAft>
              <a:buClr>
                <a:schemeClr val="dk1"/>
              </a:buClr>
              <a:buSzPts val="1800"/>
              <a:buFont typeface="Calibri"/>
              <a:buNone/>
              <a:defRPr sz="40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None/>
              <a:defRPr sz="2300"/>
            </a:lvl2pPr>
            <a:lvl3pPr lvl="2" indent="0" rtl="0">
              <a:spcBef>
                <a:spcPts val="0"/>
              </a:spcBef>
              <a:spcAft>
                <a:spcPts val="0"/>
              </a:spcAft>
              <a:buSzPts val="1800"/>
              <a:buNone/>
              <a:defRPr sz="2300"/>
            </a:lvl3pPr>
            <a:lvl4pPr lvl="3" indent="0" rtl="0">
              <a:spcBef>
                <a:spcPts val="0"/>
              </a:spcBef>
              <a:spcAft>
                <a:spcPts val="0"/>
              </a:spcAft>
              <a:buSzPts val="1800"/>
              <a:buNone/>
              <a:defRPr sz="2300"/>
            </a:lvl4pPr>
            <a:lvl5pPr lvl="4" indent="0" rtl="0">
              <a:spcBef>
                <a:spcPts val="0"/>
              </a:spcBef>
              <a:spcAft>
                <a:spcPts val="0"/>
              </a:spcAft>
              <a:buSzPts val="1800"/>
              <a:buNone/>
              <a:defRPr sz="2300"/>
            </a:lvl5pPr>
            <a:lvl6pPr lvl="5" indent="0" rtl="0">
              <a:spcBef>
                <a:spcPts val="0"/>
              </a:spcBef>
              <a:spcAft>
                <a:spcPts val="0"/>
              </a:spcAft>
              <a:buSzPts val="1800"/>
              <a:buNone/>
              <a:defRPr sz="2300"/>
            </a:lvl6pPr>
            <a:lvl7pPr lvl="6" indent="0" rtl="0">
              <a:spcBef>
                <a:spcPts val="0"/>
              </a:spcBef>
              <a:spcAft>
                <a:spcPts val="0"/>
              </a:spcAft>
              <a:buSzPts val="1800"/>
              <a:buNone/>
              <a:defRPr sz="2300"/>
            </a:lvl7pPr>
            <a:lvl8pPr lvl="7" indent="0" rtl="0">
              <a:spcBef>
                <a:spcPts val="0"/>
              </a:spcBef>
              <a:spcAft>
                <a:spcPts val="0"/>
              </a:spcAft>
              <a:buSzPts val="1800"/>
              <a:buNone/>
              <a:defRPr sz="2300"/>
            </a:lvl8pPr>
            <a:lvl9pPr lvl="8" indent="0" rtl="0">
              <a:spcBef>
                <a:spcPts val="0"/>
              </a:spcBef>
              <a:spcAft>
                <a:spcPts val="0"/>
              </a:spcAft>
              <a:buSzPts val="1800"/>
              <a:buNone/>
              <a:defRPr sz="2300"/>
            </a:lvl9pPr>
          </a:lstStyle>
          <a:p>
            <a:endParaRPr/>
          </a:p>
        </p:txBody>
      </p:sp>
      <p:sp>
        <p:nvSpPr>
          <p:cNvPr id="141" name="Shape 141"/>
          <p:cNvSpPr txBox="1">
            <a:spLocks noGrp="1"/>
          </p:cNvSpPr>
          <p:nvPr>
            <p:ph type="body" idx="1"/>
          </p:nvPr>
        </p:nvSpPr>
        <p:spPr>
          <a:xfrm>
            <a:off x="838202" y="1825629"/>
            <a:ext cx="5181300" cy="4351500"/>
          </a:xfrm>
          <a:prstGeom prst="rect">
            <a:avLst/>
          </a:prstGeom>
          <a:noFill/>
          <a:ln>
            <a:noFill/>
          </a:ln>
        </p:spPr>
        <p:txBody>
          <a:bodyPr spcFirstLastPara="1" wrap="square" lIns="116400" tIns="116400" rIns="116400" bIns="116400" anchor="t" anchorCtr="0"/>
          <a:lstStyle>
            <a:lvl1pPr marL="457200" marR="0" lvl="0" indent="-393700" algn="l" rtl="0">
              <a:lnSpc>
                <a:spcPct val="90000"/>
              </a:lnSpc>
              <a:spcBef>
                <a:spcPts val="9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body" idx="2"/>
          </p:nvPr>
        </p:nvSpPr>
        <p:spPr>
          <a:xfrm>
            <a:off x="6172209" y="1825629"/>
            <a:ext cx="5181300" cy="4351500"/>
          </a:xfrm>
          <a:prstGeom prst="rect">
            <a:avLst/>
          </a:prstGeom>
          <a:noFill/>
          <a:ln>
            <a:noFill/>
          </a:ln>
        </p:spPr>
        <p:txBody>
          <a:bodyPr spcFirstLastPara="1" wrap="square" lIns="116400" tIns="116400" rIns="116400" bIns="116400" anchor="t" anchorCtr="0"/>
          <a:lstStyle>
            <a:lvl1pPr marL="457200" marR="0" lvl="0" indent="-393700" algn="l" rtl="0">
              <a:lnSpc>
                <a:spcPct val="90000"/>
              </a:lnSpc>
              <a:spcBef>
                <a:spcPts val="9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dt" idx="10"/>
          </p:nvPr>
        </p:nvSpPr>
        <p:spPr>
          <a:xfrm>
            <a:off x="838200" y="6356364"/>
            <a:ext cx="2743200" cy="365100"/>
          </a:xfrm>
          <a:prstGeom prst="rect">
            <a:avLst/>
          </a:prstGeom>
          <a:noFill/>
          <a:ln>
            <a:noFill/>
          </a:ln>
        </p:spPr>
        <p:txBody>
          <a:bodyPr spcFirstLastPara="1" wrap="square" lIns="116400" tIns="116400" rIns="116400" bIns="116400" anchor="ctr" anchorCtr="0"/>
          <a:lstStyle>
            <a:lvl1pPr marL="0" marR="0" lvl="0" indent="0" algn="l" rtl="0">
              <a:spcBef>
                <a:spcPts val="0"/>
              </a:spcBef>
              <a:spcAft>
                <a:spcPts val="0"/>
              </a:spcAft>
              <a:buSzPts val="1800"/>
              <a:buNone/>
              <a:defRPr sz="1100">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ftr" idx="11"/>
          </p:nvPr>
        </p:nvSpPr>
        <p:spPr>
          <a:xfrm>
            <a:off x="4038606" y="6356364"/>
            <a:ext cx="4114500" cy="365100"/>
          </a:xfrm>
          <a:prstGeom prst="rect">
            <a:avLst/>
          </a:prstGeom>
          <a:noFill/>
          <a:ln>
            <a:noFill/>
          </a:ln>
        </p:spPr>
        <p:txBody>
          <a:bodyPr spcFirstLastPara="1" wrap="square" lIns="116400" tIns="116400" rIns="116400" bIns="116400" anchor="ctr" anchorCtr="0"/>
          <a:lstStyle>
            <a:lvl1pPr marL="0" marR="0" lvl="0" indent="0" algn="ctr" rtl="0">
              <a:spcBef>
                <a:spcPts val="0"/>
              </a:spcBef>
              <a:spcAft>
                <a:spcPts val="0"/>
              </a:spcAft>
              <a:buSzPts val="1800"/>
              <a:buNone/>
              <a:defRPr sz="1100">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sldNum" idx="12"/>
          </p:nvPr>
        </p:nvSpPr>
        <p:spPr>
          <a:xfrm>
            <a:off x="8610613" y="6356364"/>
            <a:ext cx="2743200" cy="365100"/>
          </a:xfrm>
          <a:prstGeom prst="rect">
            <a:avLst/>
          </a:prstGeom>
          <a:noFill/>
          <a:ln>
            <a:noFill/>
          </a:ln>
        </p:spPr>
        <p:txBody>
          <a:bodyPr spcFirstLastPara="1" wrap="square" lIns="116400" tIns="58200" rIns="116400" bIns="58200" anchor="ctr" anchorCtr="0">
            <a:noAutofit/>
          </a:bodyPr>
          <a:lstStyle>
            <a:lvl1pPr marL="0" marR="0" lvl="0" indent="0" algn="r" rtl="0">
              <a:spcBef>
                <a:spcPts val="0"/>
              </a:spcBef>
              <a:buNone/>
              <a:defRPr sz="1100">
                <a:solidFill>
                  <a:srgbClr val="888888"/>
                </a:solidFill>
                <a:latin typeface="Calibri"/>
                <a:ea typeface="Calibri"/>
                <a:cs typeface="Calibri"/>
                <a:sym typeface="Calibri"/>
              </a:defRPr>
            </a:lvl1pPr>
            <a:lvl2pPr marL="0" marR="0" lvl="1" indent="0" algn="r" rtl="0">
              <a:spcBef>
                <a:spcPts val="0"/>
              </a:spcBef>
              <a:buNone/>
              <a:defRPr sz="1100">
                <a:solidFill>
                  <a:srgbClr val="888888"/>
                </a:solidFill>
                <a:latin typeface="Calibri"/>
                <a:ea typeface="Calibri"/>
                <a:cs typeface="Calibri"/>
                <a:sym typeface="Calibri"/>
              </a:defRPr>
            </a:lvl2pPr>
            <a:lvl3pPr marL="0" marR="0" lvl="2" indent="0" algn="r" rtl="0">
              <a:spcBef>
                <a:spcPts val="0"/>
              </a:spcBef>
              <a:buNone/>
              <a:defRPr sz="1100">
                <a:solidFill>
                  <a:srgbClr val="888888"/>
                </a:solidFill>
                <a:latin typeface="Calibri"/>
                <a:ea typeface="Calibri"/>
                <a:cs typeface="Calibri"/>
                <a:sym typeface="Calibri"/>
              </a:defRPr>
            </a:lvl3pPr>
            <a:lvl4pPr marL="0" marR="0" lvl="3" indent="0" algn="r" rtl="0">
              <a:spcBef>
                <a:spcPts val="0"/>
              </a:spcBef>
              <a:buNone/>
              <a:defRPr sz="1100">
                <a:solidFill>
                  <a:srgbClr val="888888"/>
                </a:solidFill>
                <a:latin typeface="Calibri"/>
                <a:ea typeface="Calibri"/>
                <a:cs typeface="Calibri"/>
                <a:sym typeface="Calibri"/>
              </a:defRPr>
            </a:lvl4pPr>
            <a:lvl5pPr marL="0" marR="0" lvl="4" indent="0" algn="r" rtl="0">
              <a:spcBef>
                <a:spcPts val="0"/>
              </a:spcBef>
              <a:buNone/>
              <a:defRPr sz="1100">
                <a:solidFill>
                  <a:srgbClr val="888888"/>
                </a:solidFill>
                <a:latin typeface="Calibri"/>
                <a:ea typeface="Calibri"/>
                <a:cs typeface="Calibri"/>
                <a:sym typeface="Calibri"/>
              </a:defRPr>
            </a:lvl5pPr>
            <a:lvl6pPr marL="0" marR="0" lvl="5" indent="0" algn="r" rtl="0">
              <a:spcBef>
                <a:spcPts val="0"/>
              </a:spcBef>
              <a:buNone/>
              <a:defRPr sz="1100">
                <a:solidFill>
                  <a:srgbClr val="888888"/>
                </a:solidFill>
                <a:latin typeface="Calibri"/>
                <a:ea typeface="Calibri"/>
                <a:cs typeface="Calibri"/>
                <a:sym typeface="Calibri"/>
              </a:defRPr>
            </a:lvl6pPr>
            <a:lvl7pPr marL="0" marR="0" lvl="6" indent="0" algn="r" rtl="0">
              <a:spcBef>
                <a:spcPts val="0"/>
              </a:spcBef>
              <a:buNone/>
              <a:defRPr sz="1100">
                <a:solidFill>
                  <a:srgbClr val="888888"/>
                </a:solidFill>
                <a:latin typeface="Calibri"/>
                <a:ea typeface="Calibri"/>
                <a:cs typeface="Calibri"/>
                <a:sym typeface="Calibri"/>
              </a:defRPr>
            </a:lvl7pPr>
            <a:lvl8pPr marL="0" marR="0" lvl="7" indent="0" algn="r" rtl="0">
              <a:spcBef>
                <a:spcPts val="0"/>
              </a:spcBef>
              <a:buNone/>
              <a:defRPr sz="1100">
                <a:solidFill>
                  <a:srgbClr val="888888"/>
                </a:solidFill>
                <a:latin typeface="Calibri"/>
                <a:ea typeface="Calibri"/>
                <a:cs typeface="Calibri"/>
                <a:sym typeface="Calibri"/>
              </a:defRPr>
            </a:lvl8pPr>
            <a:lvl9pPr marL="0" marR="0" lvl="8" indent="0" algn="r" rtl="0">
              <a:spcBef>
                <a:spcPts val="0"/>
              </a:spcBef>
              <a:buNone/>
              <a:defRPr sz="1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839790" y="365127"/>
            <a:ext cx="10515600" cy="1325700"/>
          </a:xfrm>
          <a:prstGeom prst="rect">
            <a:avLst/>
          </a:prstGeom>
          <a:noFill/>
          <a:ln>
            <a:noFill/>
          </a:ln>
        </p:spPr>
        <p:txBody>
          <a:bodyPr spcFirstLastPara="1" wrap="square" lIns="116400" tIns="116400" rIns="116400" bIns="116400" anchor="ctr" anchorCtr="0"/>
          <a:lstStyle>
            <a:lvl1pPr marL="0" marR="0" lvl="0" indent="0" algn="l" rtl="0">
              <a:lnSpc>
                <a:spcPct val="90000"/>
              </a:lnSpc>
              <a:spcBef>
                <a:spcPts val="0"/>
              </a:spcBef>
              <a:spcAft>
                <a:spcPts val="0"/>
              </a:spcAft>
              <a:buClr>
                <a:schemeClr val="dk1"/>
              </a:buClr>
              <a:buSzPts val="1800"/>
              <a:buFont typeface="Calibri"/>
              <a:buNone/>
              <a:defRPr sz="40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None/>
              <a:defRPr sz="2300"/>
            </a:lvl2pPr>
            <a:lvl3pPr lvl="2" indent="0" rtl="0">
              <a:spcBef>
                <a:spcPts val="0"/>
              </a:spcBef>
              <a:spcAft>
                <a:spcPts val="0"/>
              </a:spcAft>
              <a:buSzPts val="1800"/>
              <a:buNone/>
              <a:defRPr sz="2300"/>
            </a:lvl3pPr>
            <a:lvl4pPr lvl="3" indent="0" rtl="0">
              <a:spcBef>
                <a:spcPts val="0"/>
              </a:spcBef>
              <a:spcAft>
                <a:spcPts val="0"/>
              </a:spcAft>
              <a:buSzPts val="1800"/>
              <a:buNone/>
              <a:defRPr sz="2300"/>
            </a:lvl4pPr>
            <a:lvl5pPr lvl="4" indent="0" rtl="0">
              <a:spcBef>
                <a:spcPts val="0"/>
              </a:spcBef>
              <a:spcAft>
                <a:spcPts val="0"/>
              </a:spcAft>
              <a:buSzPts val="1800"/>
              <a:buNone/>
              <a:defRPr sz="2300"/>
            </a:lvl5pPr>
            <a:lvl6pPr lvl="5" indent="0" rtl="0">
              <a:spcBef>
                <a:spcPts val="0"/>
              </a:spcBef>
              <a:spcAft>
                <a:spcPts val="0"/>
              </a:spcAft>
              <a:buSzPts val="1800"/>
              <a:buNone/>
              <a:defRPr sz="2300"/>
            </a:lvl6pPr>
            <a:lvl7pPr lvl="6" indent="0" rtl="0">
              <a:spcBef>
                <a:spcPts val="0"/>
              </a:spcBef>
              <a:spcAft>
                <a:spcPts val="0"/>
              </a:spcAft>
              <a:buSzPts val="1800"/>
              <a:buNone/>
              <a:defRPr sz="2300"/>
            </a:lvl7pPr>
            <a:lvl8pPr lvl="7" indent="0" rtl="0">
              <a:spcBef>
                <a:spcPts val="0"/>
              </a:spcBef>
              <a:spcAft>
                <a:spcPts val="0"/>
              </a:spcAft>
              <a:buSzPts val="1800"/>
              <a:buNone/>
              <a:defRPr sz="2300"/>
            </a:lvl8pPr>
            <a:lvl9pPr lvl="8" indent="0" rtl="0">
              <a:spcBef>
                <a:spcPts val="0"/>
              </a:spcBef>
              <a:spcAft>
                <a:spcPts val="0"/>
              </a:spcAft>
              <a:buSzPts val="1800"/>
              <a:buNone/>
              <a:defRPr sz="2300"/>
            </a:lvl9pPr>
          </a:lstStyle>
          <a:p>
            <a:endParaRPr/>
          </a:p>
        </p:txBody>
      </p:sp>
      <p:sp>
        <p:nvSpPr>
          <p:cNvPr id="148" name="Shape 148"/>
          <p:cNvSpPr txBox="1">
            <a:spLocks noGrp="1"/>
          </p:cNvSpPr>
          <p:nvPr>
            <p:ph type="body" idx="1"/>
          </p:nvPr>
        </p:nvSpPr>
        <p:spPr>
          <a:xfrm>
            <a:off x="839790" y="1681167"/>
            <a:ext cx="5157600" cy="823800"/>
          </a:xfrm>
          <a:prstGeom prst="rect">
            <a:avLst/>
          </a:prstGeom>
          <a:noFill/>
          <a:ln>
            <a:noFill/>
          </a:ln>
        </p:spPr>
        <p:txBody>
          <a:bodyPr spcFirstLastPara="1" wrap="square" lIns="116400" tIns="116400" rIns="116400" bIns="116400" anchor="b" anchorCtr="0"/>
          <a:lstStyle>
            <a:lvl1pPr marL="457200" marR="0" lvl="0" indent="-228600" algn="l" rtl="0">
              <a:lnSpc>
                <a:spcPct val="90000"/>
              </a:lnSpc>
              <a:spcBef>
                <a:spcPts val="900"/>
              </a:spcBef>
              <a:spcAft>
                <a:spcPts val="0"/>
              </a:spcAft>
              <a:buClr>
                <a:schemeClr val="dk1"/>
              </a:buClr>
              <a:buSzPts val="2600"/>
              <a:buFont typeface="Arial"/>
              <a:buNone/>
              <a:defRPr sz="22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2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7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700"/>
              <a:buFont typeface="Arial"/>
              <a:buNone/>
              <a:defRPr sz="15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700"/>
              <a:buFont typeface="Arial"/>
              <a:buNone/>
              <a:defRPr sz="15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700"/>
              <a:buFont typeface="Arial"/>
              <a:buNone/>
              <a:defRPr sz="15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700"/>
              <a:buFont typeface="Arial"/>
              <a:buNone/>
              <a:defRPr sz="15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700"/>
              <a:buFont typeface="Arial"/>
              <a:buNone/>
              <a:defRPr sz="15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700"/>
              <a:buFont typeface="Arial"/>
              <a:buNone/>
              <a:defRPr sz="1500" b="1"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body" idx="2"/>
          </p:nvPr>
        </p:nvSpPr>
        <p:spPr>
          <a:xfrm>
            <a:off x="839790" y="2505080"/>
            <a:ext cx="5157600" cy="3684600"/>
          </a:xfrm>
          <a:prstGeom prst="rect">
            <a:avLst/>
          </a:prstGeom>
          <a:noFill/>
          <a:ln>
            <a:noFill/>
          </a:ln>
        </p:spPr>
        <p:txBody>
          <a:bodyPr spcFirstLastPara="1" wrap="square" lIns="116400" tIns="116400" rIns="116400" bIns="116400" anchor="t" anchorCtr="0"/>
          <a:lstStyle>
            <a:lvl1pPr marL="457200" marR="0" lvl="0" indent="-393700" algn="l" rtl="0">
              <a:lnSpc>
                <a:spcPct val="90000"/>
              </a:lnSpc>
              <a:spcBef>
                <a:spcPts val="9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body" idx="3"/>
          </p:nvPr>
        </p:nvSpPr>
        <p:spPr>
          <a:xfrm>
            <a:off x="6172209" y="1681167"/>
            <a:ext cx="5183100" cy="823800"/>
          </a:xfrm>
          <a:prstGeom prst="rect">
            <a:avLst/>
          </a:prstGeom>
          <a:noFill/>
          <a:ln>
            <a:noFill/>
          </a:ln>
        </p:spPr>
        <p:txBody>
          <a:bodyPr spcFirstLastPara="1" wrap="square" lIns="116400" tIns="116400" rIns="116400" bIns="116400" anchor="b" anchorCtr="0"/>
          <a:lstStyle>
            <a:lvl1pPr marL="457200" marR="0" lvl="0" indent="-228600" algn="l" rtl="0">
              <a:lnSpc>
                <a:spcPct val="90000"/>
              </a:lnSpc>
              <a:spcBef>
                <a:spcPts val="900"/>
              </a:spcBef>
              <a:spcAft>
                <a:spcPts val="0"/>
              </a:spcAft>
              <a:buClr>
                <a:schemeClr val="dk1"/>
              </a:buClr>
              <a:buSzPts val="2600"/>
              <a:buFont typeface="Arial"/>
              <a:buNone/>
              <a:defRPr sz="22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2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7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700"/>
              <a:buFont typeface="Arial"/>
              <a:buNone/>
              <a:defRPr sz="15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700"/>
              <a:buFont typeface="Arial"/>
              <a:buNone/>
              <a:defRPr sz="15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700"/>
              <a:buFont typeface="Arial"/>
              <a:buNone/>
              <a:defRPr sz="15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700"/>
              <a:buFont typeface="Arial"/>
              <a:buNone/>
              <a:defRPr sz="15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700"/>
              <a:buFont typeface="Arial"/>
              <a:buNone/>
              <a:defRPr sz="15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700"/>
              <a:buFont typeface="Arial"/>
              <a:buNone/>
              <a:defRPr sz="1500" b="1"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body" idx="4"/>
          </p:nvPr>
        </p:nvSpPr>
        <p:spPr>
          <a:xfrm>
            <a:off x="6172209" y="2505080"/>
            <a:ext cx="5183100" cy="3684600"/>
          </a:xfrm>
          <a:prstGeom prst="rect">
            <a:avLst/>
          </a:prstGeom>
          <a:noFill/>
          <a:ln>
            <a:noFill/>
          </a:ln>
        </p:spPr>
        <p:txBody>
          <a:bodyPr spcFirstLastPara="1" wrap="square" lIns="116400" tIns="116400" rIns="116400" bIns="116400" anchor="t" anchorCtr="0"/>
          <a:lstStyle>
            <a:lvl1pPr marL="457200" marR="0" lvl="0" indent="-393700" algn="l" rtl="0">
              <a:lnSpc>
                <a:spcPct val="90000"/>
              </a:lnSpc>
              <a:spcBef>
                <a:spcPts val="9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dt" idx="10"/>
          </p:nvPr>
        </p:nvSpPr>
        <p:spPr>
          <a:xfrm>
            <a:off x="838200" y="6356364"/>
            <a:ext cx="2743200" cy="365100"/>
          </a:xfrm>
          <a:prstGeom prst="rect">
            <a:avLst/>
          </a:prstGeom>
          <a:noFill/>
          <a:ln>
            <a:noFill/>
          </a:ln>
        </p:spPr>
        <p:txBody>
          <a:bodyPr spcFirstLastPara="1" wrap="square" lIns="116400" tIns="116400" rIns="116400" bIns="116400" anchor="ctr" anchorCtr="0"/>
          <a:lstStyle>
            <a:lvl1pPr marL="0" marR="0" lvl="0" indent="0" algn="l" rtl="0">
              <a:spcBef>
                <a:spcPts val="0"/>
              </a:spcBef>
              <a:spcAft>
                <a:spcPts val="0"/>
              </a:spcAft>
              <a:buSzPts val="1800"/>
              <a:buNone/>
              <a:defRPr sz="1100">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ftr" idx="11"/>
          </p:nvPr>
        </p:nvSpPr>
        <p:spPr>
          <a:xfrm>
            <a:off x="4038606" y="6356364"/>
            <a:ext cx="4114500" cy="365100"/>
          </a:xfrm>
          <a:prstGeom prst="rect">
            <a:avLst/>
          </a:prstGeom>
          <a:noFill/>
          <a:ln>
            <a:noFill/>
          </a:ln>
        </p:spPr>
        <p:txBody>
          <a:bodyPr spcFirstLastPara="1" wrap="square" lIns="116400" tIns="116400" rIns="116400" bIns="116400" anchor="ctr" anchorCtr="0"/>
          <a:lstStyle>
            <a:lvl1pPr marL="0" marR="0" lvl="0" indent="0" algn="ctr" rtl="0">
              <a:spcBef>
                <a:spcPts val="0"/>
              </a:spcBef>
              <a:spcAft>
                <a:spcPts val="0"/>
              </a:spcAft>
              <a:buSzPts val="1800"/>
              <a:buNone/>
              <a:defRPr sz="1100">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sldNum" idx="12"/>
          </p:nvPr>
        </p:nvSpPr>
        <p:spPr>
          <a:xfrm>
            <a:off x="8610613" y="6356364"/>
            <a:ext cx="2743200" cy="365100"/>
          </a:xfrm>
          <a:prstGeom prst="rect">
            <a:avLst/>
          </a:prstGeom>
          <a:noFill/>
          <a:ln>
            <a:noFill/>
          </a:ln>
        </p:spPr>
        <p:txBody>
          <a:bodyPr spcFirstLastPara="1" wrap="square" lIns="116400" tIns="58200" rIns="116400" bIns="58200" anchor="ctr" anchorCtr="0">
            <a:noAutofit/>
          </a:bodyPr>
          <a:lstStyle>
            <a:lvl1pPr marL="0" marR="0" lvl="0" indent="0" algn="r" rtl="0">
              <a:spcBef>
                <a:spcPts val="0"/>
              </a:spcBef>
              <a:buNone/>
              <a:defRPr sz="1100">
                <a:solidFill>
                  <a:srgbClr val="888888"/>
                </a:solidFill>
                <a:latin typeface="Calibri"/>
                <a:ea typeface="Calibri"/>
                <a:cs typeface="Calibri"/>
                <a:sym typeface="Calibri"/>
              </a:defRPr>
            </a:lvl1pPr>
            <a:lvl2pPr marL="0" marR="0" lvl="1" indent="0" algn="r" rtl="0">
              <a:spcBef>
                <a:spcPts val="0"/>
              </a:spcBef>
              <a:buNone/>
              <a:defRPr sz="1100">
                <a:solidFill>
                  <a:srgbClr val="888888"/>
                </a:solidFill>
                <a:latin typeface="Calibri"/>
                <a:ea typeface="Calibri"/>
                <a:cs typeface="Calibri"/>
                <a:sym typeface="Calibri"/>
              </a:defRPr>
            </a:lvl2pPr>
            <a:lvl3pPr marL="0" marR="0" lvl="2" indent="0" algn="r" rtl="0">
              <a:spcBef>
                <a:spcPts val="0"/>
              </a:spcBef>
              <a:buNone/>
              <a:defRPr sz="1100">
                <a:solidFill>
                  <a:srgbClr val="888888"/>
                </a:solidFill>
                <a:latin typeface="Calibri"/>
                <a:ea typeface="Calibri"/>
                <a:cs typeface="Calibri"/>
                <a:sym typeface="Calibri"/>
              </a:defRPr>
            </a:lvl3pPr>
            <a:lvl4pPr marL="0" marR="0" lvl="3" indent="0" algn="r" rtl="0">
              <a:spcBef>
                <a:spcPts val="0"/>
              </a:spcBef>
              <a:buNone/>
              <a:defRPr sz="1100">
                <a:solidFill>
                  <a:srgbClr val="888888"/>
                </a:solidFill>
                <a:latin typeface="Calibri"/>
                <a:ea typeface="Calibri"/>
                <a:cs typeface="Calibri"/>
                <a:sym typeface="Calibri"/>
              </a:defRPr>
            </a:lvl4pPr>
            <a:lvl5pPr marL="0" marR="0" lvl="4" indent="0" algn="r" rtl="0">
              <a:spcBef>
                <a:spcPts val="0"/>
              </a:spcBef>
              <a:buNone/>
              <a:defRPr sz="1100">
                <a:solidFill>
                  <a:srgbClr val="888888"/>
                </a:solidFill>
                <a:latin typeface="Calibri"/>
                <a:ea typeface="Calibri"/>
                <a:cs typeface="Calibri"/>
                <a:sym typeface="Calibri"/>
              </a:defRPr>
            </a:lvl5pPr>
            <a:lvl6pPr marL="0" marR="0" lvl="5" indent="0" algn="r" rtl="0">
              <a:spcBef>
                <a:spcPts val="0"/>
              </a:spcBef>
              <a:buNone/>
              <a:defRPr sz="1100">
                <a:solidFill>
                  <a:srgbClr val="888888"/>
                </a:solidFill>
                <a:latin typeface="Calibri"/>
                <a:ea typeface="Calibri"/>
                <a:cs typeface="Calibri"/>
                <a:sym typeface="Calibri"/>
              </a:defRPr>
            </a:lvl6pPr>
            <a:lvl7pPr marL="0" marR="0" lvl="6" indent="0" algn="r" rtl="0">
              <a:spcBef>
                <a:spcPts val="0"/>
              </a:spcBef>
              <a:buNone/>
              <a:defRPr sz="1100">
                <a:solidFill>
                  <a:srgbClr val="888888"/>
                </a:solidFill>
                <a:latin typeface="Calibri"/>
                <a:ea typeface="Calibri"/>
                <a:cs typeface="Calibri"/>
                <a:sym typeface="Calibri"/>
              </a:defRPr>
            </a:lvl7pPr>
            <a:lvl8pPr marL="0" marR="0" lvl="7" indent="0" algn="r" rtl="0">
              <a:spcBef>
                <a:spcPts val="0"/>
              </a:spcBef>
              <a:buNone/>
              <a:defRPr sz="1100">
                <a:solidFill>
                  <a:srgbClr val="888888"/>
                </a:solidFill>
                <a:latin typeface="Calibri"/>
                <a:ea typeface="Calibri"/>
                <a:cs typeface="Calibri"/>
                <a:sym typeface="Calibri"/>
              </a:defRPr>
            </a:lvl8pPr>
            <a:lvl9pPr marL="0" marR="0" lvl="8" indent="0" algn="r" rtl="0">
              <a:spcBef>
                <a:spcPts val="0"/>
              </a:spcBef>
              <a:buNone/>
              <a:defRPr sz="1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839790" y="457201"/>
            <a:ext cx="3932100" cy="1600200"/>
          </a:xfrm>
          <a:prstGeom prst="rect">
            <a:avLst/>
          </a:prstGeom>
          <a:noFill/>
          <a:ln>
            <a:noFill/>
          </a:ln>
        </p:spPr>
        <p:txBody>
          <a:bodyPr spcFirstLastPara="1" wrap="square" lIns="116400" tIns="116400" rIns="116400" bIns="116400" anchor="b" anchorCtr="0"/>
          <a:lstStyle>
            <a:lvl1pPr marL="0" marR="0" lvl="0" indent="0" algn="l" rtl="0">
              <a:lnSpc>
                <a:spcPct val="90000"/>
              </a:lnSpc>
              <a:spcBef>
                <a:spcPts val="0"/>
              </a:spcBef>
              <a:spcAft>
                <a:spcPts val="0"/>
              </a:spcAft>
              <a:buClr>
                <a:schemeClr val="dk1"/>
              </a:buClr>
              <a:buSzPts val="1800"/>
              <a:buFont typeface="Calibri"/>
              <a:buNone/>
              <a:defRPr sz="29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None/>
              <a:defRPr sz="2300"/>
            </a:lvl2pPr>
            <a:lvl3pPr lvl="2" indent="0" rtl="0">
              <a:spcBef>
                <a:spcPts val="0"/>
              </a:spcBef>
              <a:spcAft>
                <a:spcPts val="0"/>
              </a:spcAft>
              <a:buSzPts val="1800"/>
              <a:buNone/>
              <a:defRPr sz="2300"/>
            </a:lvl3pPr>
            <a:lvl4pPr lvl="3" indent="0" rtl="0">
              <a:spcBef>
                <a:spcPts val="0"/>
              </a:spcBef>
              <a:spcAft>
                <a:spcPts val="0"/>
              </a:spcAft>
              <a:buSzPts val="1800"/>
              <a:buNone/>
              <a:defRPr sz="2300"/>
            </a:lvl4pPr>
            <a:lvl5pPr lvl="4" indent="0" rtl="0">
              <a:spcBef>
                <a:spcPts val="0"/>
              </a:spcBef>
              <a:spcAft>
                <a:spcPts val="0"/>
              </a:spcAft>
              <a:buSzPts val="1800"/>
              <a:buNone/>
              <a:defRPr sz="2300"/>
            </a:lvl5pPr>
            <a:lvl6pPr lvl="5" indent="0" rtl="0">
              <a:spcBef>
                <a:spcPts val="0"/>
              </a:spcBef>
              <a:spcAft>
                <a:spcPts val="0"/>
              </a:spcAft>
              <a:buSzPts val="1800"/>
              <a:buNone/>
              <a:defRPr sz="2300"/>
            </a:lvl6pPr>
            <a:lvl7pPr lvl="6" indent="0" rtl="0">
              <a:spcBef>
                <a:spcPts val="0"/>
              </a:spcBef>
              <a:spcAft>
                <a:spcPts val="0"/>
              </a:spcAft>
              <a:buSzPts val="1800"/>
              <a:buNone/>
              <a:defRPr sz="2300"/>
            </a:lvl7pPr>
            <a:lvl8pPr lvl="7" indent="0" rtl="0">
              <a:spcBef>
                <a:spcPts val="0"/>
              </a:spcBef>
              <a:spcAft>
                <a:spcPts val="0"/>
              </a:spcAft>
              <a:buSzPts val="1800"/>
              <a:buNone/>
              <a:defRPr sz="2300"/>
            </a:lvl8pPr>
            <a:lvl9pPr lvl="8" indent="0" rtl="0">
              <a:spcBef>
                <a:spcPts val="0"/>
              </a:spcBef>
              <a:spcAft>
                <a:spcPts val="0"/>
              </a:spcAft>
              <a:buSzPts val="1800"/>
              <a:buNone/>
              <a:defRPr sz="2300"/>
            </a:lvl9pPr>
          </a:lstStyle>
          <a:p>
            <a:endParaRPr/>
          </a:p>
        </p:txBody>
      </p:sp>
      <p:sp>
        <p:nvSpPr>
          <p:cNvPr id="157" name="Shape 157"/>
          <p:cNvSpPr txBox="1">
            <a:spLocks noGrp="1"/>
          </p:cNvSpPr>
          <p:nvPr>
            <p:ph type="body" idx="1"/>
          </p:nvPr>
        </p:nvSpPr>
        <p:spPr>
          <a:xfrm>
            <a:off x="5183196" y="987428"/>
            <a:ext cx="6172200" cy="4873800"/>
          </a:xfrm>
          <a:prstGeom prst="rect">
            <a:avLst/>
          </a:prstGeom>
          <a:noFill/>
          <a:ln>
            <a:noFill/>
          </a:ln>
        </p:spPr>
        <p:txBody>
          <a:bodyPr spcFirstLastPara="1" wrap="square" lIns="116400" tIns="116400" rIns="116400" bIns="116400" anchor="t" anchorCtr="0"/>
          <a:lstStyle>
            <a:lvl1pPr marL="457200" marR="0" lvl="0" indent="-412750" algn="l" rtl="0">
              <a:lnSpc>
                <a:spcPct val="90000"/>
              </a:lnSpc>
              <a:spcBef>
                <a:spcPts val="9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1pPr>
            <a:lvl2pPr marL="914400" marR="0" lvl="1" indent="-393700" algn="l" rtl="0">
              <a:lnSpc>
                <a:spcPct val="9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body" idx="2"/>
          </p:nvPr>
        </p:nvSpPr>
        <p:spPr>
          <a:xfrm>
            <a:off x="839790" y="2057404"/>
            <a:ext cx="3932100" cy="3811500"/>
          </a:xfrm>
          <a:prstGeom prst="rect">
            <a:avLst/>
          </a:prstGeom>
          <a:noFill/>
          <a:ln>
            <a:noFill/>
          </a:ln>
        </p:spPr>
        <p:txBody>
          <a:bodyPr spcFirstLastPara="1" wrap="square" lIns="116400" tIns="116400" rIns="116400" bIns="116400" anchor="t" anchorCtr="0"/>
          <a:lstStyle>
            <a:lvl1pPr marL="457200" marR="0" lvl="0" indent="-228600" algn="l" rtl="0">
              <a:lnSpc>
                <a:spcPct val="90000"/>
              </a:lnSpc>
              <a:spcBef>
                <a:spcPts val="900"/>
              </a:spcBef>
              <a:spcAft>
                <a:spcPts val="0"/>
              </a:spcAft>
              <a:buClr>
                <a:schemeClr val="dk1"/>
              </a:buClr>
              <a:buSzPts val="2600"/>
              <a:buFont typeface="Arial"/>
              <a:buNone/>
              <a:defRPr sz="15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200"/>
              <a:buFont typeface="Arial"/>
              <a:buNone/>
              <a:defRPr sz="13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1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7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7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7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7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7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dt" idx="10"/>
          </p:nvPr>
        </p:nvSpPr>
        <p:spPr>
          <a:xfrm>
            <a:off x="838200" y="6356364"/>
            <a:ext cx="2743200" cy="365100"/>
          </a:xfrm>
          <a:prstGeom prst="rect">
            <a:avLst/>
          </a:prstGeom>
          <a:noFill/>
          <a:ln>
            <a:noFill/>
          </a:ln>
        </p:spPr>
        <p:txBody>
          <a:bodyPr spcFirstLastPara="1" wrap="square" lIns="116400" tIns="116400" rIns="116400" bIns="116400" anchor="ctr" anchorCtr="0"/>
          <a:lstStyle>
            <a:lvl1pPr marL="0" marR="0" lvl="0" indent="0" algn="l" rtl="0">
              <a:spcBef>
                <a:spcPts val="0"/>
              </a:spcBef>
              <a:spcAft>
                <a:spcPts val="0"/>
              </a:spcAft>
              <a:buSzPts val="1800"/>
              <a:buNone/>
              <a:defRPr sz="1100">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ftr" idx="11"/>
          </p:nvPr>
        </p:nvSpPr>
        <p:spPr>
          <a:xfrm>
            <a:off x="4038606" y="6356364"/>
            <a:ext cx="4114500" cy="365100"/>
          </a:xfrm>
          <a:prstGeom prst="rect">
            <a:avLst/>
          </a:prstGeom>
          <a:noFill/>
          <a:ln>
            <a:noFill/>
          </a:ln>
        </p:spPr>
        <p:txBody>
          <a:bodyPr spcFirstLastPara="1" wrap="square" lIns="116400" tIns="116400" rIns="116400" bIns="116400" anchor="ctr" anchorCtr="0"/>
          <a:lstStyle>
            <a:lvl1pPr marL="0" marR="0" lvl="0" indent="0" algn="ctr" rtl="0">
              <a:spcBef>
                <a:spcPts val="0"/>
              </a:spcBef>
              <a:spcAft>
                <a:spcPts val="0"/>
              </a:spcAft>
              <a:buSzPts val="1800"/>
              <a:buNone/>
              <a:defRPr sz="1100">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sldNum" idx="12"/>
          </p:nvPr>
        </p:nvSpPr>
        <p:spPr>
          <a:xfrm>
            <a:off x="8610613" y="6356364"/>
            <a:ext cx="2743200" cy="365100"/>
          </a:xfrm>
          <a:prstGeom prst="rect">
            <a:avLst/>
          </a:prstGeom>
          <a:noFill/>
          <a:ln>
            <a:noFill/>
          </a:ln>
        </p:spPr>
        <p:txBody>
          <a:bodyPr spcFirstLastPara="1" wrap="square" lIns="116400" tIns="58200" rIns="116400" bIns="58200" anchor="ctr" anchorCtr="0">
            <a:noAutofit/>
          </a:bodyPr>
          <a:lstStyle>
            <a:lvl1pPr marL="0" marR="0" lvl="0" indent="0" algn="r" rtl="0">
              <a:spcBef>
                <a:spcPts val="0"/>
              </a:spcBef>
              <a:buNone/>
              <a:defRPr sz="1100">
                <a:solidFill>
                  <a:srgbClr val="888888"/>
                </a:solidFill>
                <a:latin typeface="Calibri"/>
                <a:ea typeface="Calibri"/>
                <a:cs typeface="Calibri"/>
                <a:sym typeface="Calibri"/>
              </a:defRPr>
            </a:lvl1pPr>
            <a:lvl2pPr marL="0" marR="0" lvl="1" indent="0" algn="r" rtl="0">
              <a:spcBef>
                <a:spcPts val="0"/>
              </a:spcBef>
              <a:buNone/>
              <a:defRPr sz="1100">
                <a:solidFill>
                  <a:srgbClr val="888888"/>
                </a:solidFill>
                <a:latin typeface="Calibri"/>
                <a:ea typeface="Calibri"/>
                <a:cs typeface="Calibri"/>
                <a:sym typeface="Calibri"/>
              </a:defRPr>
            </a:lvl2pPr>
            <a:lvl3pPr marL="0" marR="0" lvl="2" indent="0" algn="r" rtl="0">
              <a:spcBef>
                <a:spcPts val="0"/>
              </a:spcBef>
              <a:buNone/>
              <a:defRPr sz="1100">
                <a:solidFill>
                  <a:srgbClr val="888888"/>
                </a:solidFill>
                <a:latin typeface="Calibri"/>
                <a:ea typeface="Calibri"/>
                <a:cs typeface="Calibri"/>
                <a:sym typeface="Calibri"/>
              </a:defRPr>
            </a:lvl3pPr>
            <a:lvl4pPr marL="0" marR="0" lvl="3" indent="0" algn="r" rtl="0">
              <a:spcBef>
                <a:spcPts val="0"/>
              </a:spcBef>
              <a:buNone/>
              <a:defRPr sz="1100">
                <a:solidFill>
                  <a:srgbClr val="888888"/>
                </a:solidFill>
                <a:latin typeface="Calibri"/>
                <a:ea typeface="Calibri"/>
                <a:cs typeface="Calibri"/>
                <a:sym typeface="Calibri"/>
              </a:defRPr>
            </a:lvl4pPr>
            <a:lvl5pPr marL="0" marR="0" lvl="4" indent="0" algn="r" rtl="0">
              <a:spcBef>
                <a:spcPts val="0"/>
              </a:spcBef>
              <a:buNone/>
              <a:defRPr sz="1100">
                <a:solidFill>
                  <a:srgbClr val="888888"/>
                </a:solidFill>
                <a:latin typeface="Calibri"/>
                <a:ea typeface="Calibri"/>
                <a:cs typeface="Calibri"/>
                <a:sym typeface="Calibri"/>
              </a:defRPr>
            </a:lvl5pPr>
            <a:lvl6pPr marL="0" marR="0" lvl="5" indent="0" algn="r" rtl="0">
              <a:spcBef>
                <a:spcPts val="0"/>
              </a:spcBef>
              <a:buNone/>
              <a:defRPr sz="1100">
                <a:solidFill>
                  <a:srgbClr val="888888"/>
                </a:solidFill>
                <a:latin typeface="Calibri"/>
                <a:ea typeface="Calibri"/>
                <a:cs typeface="Calibri"/>
                <a:sym typeface="Calibri"/>
              </a:defRPr>
            </a:lvl6pPr>
            <a:lvl7pPr marL="0" marR="0" lvl="6" indent="0" algn="r" rtl="0">
              <a:spcBef>
                <a:spcPts val="0"/>
              </a:spcBef>
              <a:buNone/>
              <a:defRPr sz="1100">
                <a:solidFill>
                  <a:srgbClr val="888888"/>
                </a:solidFill>
                <a:latin typeface="Calibri"/>
                <a:ea typeface="Calibri"/>
                <a:cs typeface="Calibri"/>
                <a:sym typeface="Calibri"/>
              </a:defRPr>
            </a:lvl7pPr>
            <a:lvl8pPr marL="0" marR="0" lvl="7" indent="0" algn="r" rtl="0">
              <a:spcBef>
                <a:spcPts val="0"/>
              </a:spcBef>
              <a:buNone/>
              <a:defRPr sz="1100">
                <a:solidFill>
                  <a:srgbClr val="888888"/>
                </a:solidFill>
                <a:latin typeface="Calibri"/>
                <a:ea typeface="Calibri"/>
                <a:cs typeface="Calibri"/>
                <a:sym typeface="Calibri"/>
              </a:defRPr>
            </a:lvl8pPr>
            <a:lvl9pPr marL="0" marR="0" lvl="8" indent="0" algn="r" rtl="0">
              <a:spcBef>
                <a:spcPts val="0"/>
              </a:spcBef>
              <a:buNone/>
              <a:defRPr sz="1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839790" y="457201"/>
            <a:ext cx="3932100" cy="1600200"/>
          </a:xfrm>
          <a:prstGeom prst="rect">
            <a:avLst/>
          </a:prstGeom>
          <a:noFill/>
          <a:ln>
            <a:noFill/>
          </a:ln>
        </p:spPr>
        <p:txBody>
          <a:bodyPr spcFirstLastPara="1" wrap="square" lIns="116400" tIns="116400" rIns="116400" bIns="116400" anchor="b" anchorCtr="0"/>
          <a:lstStyle>
            <a:lvl1pPr marL="0" marR="0" lvl="0" indent="0" algn="l" rtl="0">
              <a:lnSpc>
                <a:spcPct val="90000"/>
              </a:lnSpc>
              <a:spcBef>
                <a:spcPts val="0"/>
              </a:spcBef>
              <a:spcAft>
                <a:spcPts val="0"/>
              </a:spcAft>
              <a:buClr>
                <a:schemeClr val="dk1"/>
              </a:buClr>
              <a:buSzPts val="1800"/>
              <a:buFont typeface="Calibri"/>
              <a:buNone/>
              <a:defRPr sz="29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None/>
              <a:defRPr sz="2300"/>
            </a:lvl2pPr>
            <a:lvl3pPr lvl="2" indent="0" rtl="0">
              <a:spcBef>
                <a:spcPts val="0"/>
              </a:spcBef>
              <a:spcAft>
                <a:spcPts val="0"/>
              </a:spcAft>
              <a:buSzPts val="1800"/>
              <a:buNone/>
              <a:defRPr sz="2300"/>
            </a:lvl3pPr>
            <a:lvl4pPr lvl="3" indent="0" rtl="0">
              <a:spcBef>
                <a:spcPts val="0"/>
              </a:spcBef>
              <a:spcAft>
                <a:spcPts val="0"/>
              </a:spcAft>
              <a:buSzPts val="1800"/>
              <a:buNone/>
              <a:defRPr sz="2300"/>
            </a:lvl4pPr>
            <a:lvl5pPr lvl="4" indent="0" rtl="0">
              <a:spcBef>
                <a:spcPts val="0"/>
              </a:spcBef>
              <a:spcAft>
                <a:spcPts val="0"/>
              </a:spcAft>
              <a:buSzPts val="1800"/>
              <a:buNone/>
              <a:defRPr sz="2300"/>
            </a:lvl5pPr>
            <a:lvl6pPr lvl="5" indent="0" rtl="0">
              <a:spcBef>
                <a:spcPts val="0"/>
              </a:spcBef>
              <a:spcAft>
                <a:spcPts val="0"/>
              </a:spcAft>
              <a:buSzPts val="1800"/>
              <a:buNone/>
              <a:defRPr sz="2300"/>
            </a:lvl6pPr>
            <a:lvl7pPr lvl="6" indent="0" rtl="0">
              <a:spcBef>
                <a:spcPts val="0"/>
              </a:spcBef>
              <a:spcAft>
                <a:spcPts val="0"/>
              </a:spcAft>
              <a:buSzPts val="1800"/>
              <a:buNone/>
              <a:defRPr sz="2300"/>
            </a:lvl7pPr>
            <a:lvl8pPr lvl="7" indent="0" rtl="0">
              <a:spcBef>
                <a:spcPts val="0"/>
              </a:spcBef>
              <a:spcAft>
                <a:spcPts val="0"/>
              </a:spcAft>
              <a:buSzPts val="1800"/>
              <a:buNone/>
              <a:defRPr sz="2300"/>
            </a:lvl8pPr>
            <a:lvl9pPr lvl="8" indent="0" rtl="0">
              <a:spcBef>
                <a:spcPts val="0"/>
              </a:spcBef>
              <a:spcAft>
                <a:spcPts val="0"/>
              </a:spcAft>
              <a:buSzPts val="1800"/>
              <a:buNone/>
              <a:defRPr sz="2300"/>
            </a:lvl9pPr>
          </a:lstStyle>
          <a:p>
            <a:endParaRPr/>
          </a:p>
        </p:txBody>
      </p:sp>
      <p:sp>
        <p:nvSpPr>
          <p:cNvPr id="164" name="Shape 164"/>
          <p:cNvSpPr>
            <a:spLocks noGrp="1"/>
          </p:cNvSpPr>
          <p:nvPr>
            <p:ph type="pic" idx="2"/>
          </p:nvPr>
        </p:nvSpPr>
        <p:spPr>
          <a:xfrm>
            <a:off x="5183196" y="987428"/>
            <a:ext cx="6172200" cy="4873800"/>
          </a:xfrm>
          <a:prstGeom prst="rect">
            <a:avLst/>
          </a:prstGeom>
          <a:noFill/>
          <a:ln>
            <a:noFill/>
          </a:ln>
        </p:spPr>
        <p:txBody>
          <a:bodyPr spcFirstLastPara="1" wrap="square" lIns="116400" tIns="116400" rIns="116400" bIns="116400" anchor="t" anchorCtr="0"/>
          <a:lstStyle>
            <a:lvl1pPr marL="0" marR="0" lvl="0" indent="0" algn="l" rtl="0">
              <a:lnSpc>
                <a:spcPct val="90000"/>
              </a:lnSpc>
              <a:spcBef>
                <a:spcPts val="900"/>
              </a:spcBef>
              <a:spcAft>
                <a:spcPts val="0"/>
              </a:spcAft>
              <a:buClr>
                <a:schemeClr val="dk1"/>
              </a:buClr>
              <a:buSzPts val="1800"/>
              <a:buFont typeface="Arial"/>
              <a:buNone/>
              <a:defRPr sz="2900" b="0" i="0" u="none" strike="noStrike" cap="none">
                <a:solidFill>
                  <a:schemeClr val="dk1"/>
                </a:solidFill>
                <a:latin typeface="Calibri"/>
                <a:ea typeface="Calibri"/>
                <a:cs typeface="Calibri"/>
                <a:sym typeface="Calibri"/>
              </a:defRPr>
            </a:lvl1pPr>
            <a:lvl2pPr marL="419100" marR="0" lvl="1" indent="-12700" algn="l" rtl="0">
              <a:lnSpc>
                <a:spcPct val="90000"/>
              </a:lnSpc>
              <a:spcBef>
                <a:spcPts val="500"/>
              </a:spcBef>
              <a:spcAft>
                <a:spcPts val="0"/>
              </a:spcAft>
              <a:buClr>
                <a:schemeClr val="dk1"/>
              </a:buClr>
              <a:buSzPts val="1800"/>
              <a:buFont typeface="Arial"/>
              <a:buNone/>
              <a:defRPr sz="2600" b="0" i="0" u="none" strike="noStrike" cap="none">
                <a:solidFill>
                  <a:schemeClr val="dk1"/>
                </a:solidFill>
                <a:latin typeface="Calibri"/>
                <a:ea typeface="Calibri"/>
                <a:cs typeface="Calibri"/>
                <a:sym typeface="Calibri"/>
              </a:defRPr>
            </a:lvl2pPr>
            <a:lvl3pPr marL="838200" marR="0" lvl="2" indent="-12700" algn="l" rtl="0">
              <a:lnSpc>
                <a:spcPct val="90000"/>
              </a:lnSpc>
              <a:spcBef>
                <a:spcPts val="500"/>
              </a:spcBef>
              <a:spcAft>
                <a:spcPts val="0"/>
              </a:spcAft>
              <a:buClr>
                <a:schemeClr val="dk1"/>
              </a:buClr>
              <a:buSzPts val="1800"/>
              <a:buFont typeface="Arial"/>
              <a:buNone/>
              <a:defRPr sz="2200" b="0" i="0" u="none" strike="noStrike" cap="none">
                <a:solidFill>
                  <a:schemeClr val="dk1"/>
                </a:solidFill>
                <a:latin typeface="Calibri"/>
                <a:ea typeface="Calibri"/>
                <a:cs typeface="Calibri"/>
                <a:sym typeface="Calibri"/>
              </a:defRPr>
            </a:lvl3pPr>
            <a:lvl4pPr marL="1257300" marR="0" lvl="3" indent="-127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1676400" marR="0" lvl="4" indent="-127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095500" marR="0" lvl="5" indent="-127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6pPr>
            <a:lvl7pPr marL="2514600" marR="0" lvl="6" indent="-127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7pPr>
            <a:lvl8pPr marL="2933700" marR="0" lvl="7" indent="-127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8pPr>
            <a:lvl9pPr marL="3352800" marR="0" lvl="8" indent="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body" idx="1"/>
          </p:nvPr>
        </p:nvSpPr>
        <p:spPr>
          <a:xfrm>
            <a:off x="839790" y="2057404"/>
            <a:ext cx="3932100" cy="3811500"/>
          </a:xfrm>
          <a:prstGeom prst="rect">
            <a:avLst/>
          </a:prstGeom>
          <a:noFill/>
          <a:ln>
            <a:noFill/>
          </a:ln>
        </p:spPr>
        <p:txBody>
          <a:bodyPr spcFirstLastPara="1" wrap="square" lIns="116400" tIns="116400" rIns="116400" bIns="116400" anchor="t" anchorCtr="0"/>
          <a:lstStyle>
            <a:lvl1pPr marL="457200" marR="0" lvl="0" indent="-228600" algn="l" rtl="0">
              <a:lnSpc>
                <a:spcPct val="90000"/>
              </a:lnSpc>
              <a:spcBef>
                <a:spcPts val="900"/>
              </a:spcBef>
              <a:spcAft>
                <a:spcPts val="0"/>
              </a:spcAft>
              <a:buClr>
                <a:schemeClr val="dk1"/>
              </a:buClr>
              <a:buSzPts val="2600"/>
              <a:buFont typeface="Arial"/>
              <a:buNone/>
              <a:defRPr sz="15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200"/>
              <a:buFont typeface="Arial"/>
              <a:buNone/>
              <a:defRPr sz="13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1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7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7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7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7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7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dt" idx="10"/>
          </p:nvPr>
        </p:nvSpPr>
        <p:spPr>
          <a:xfrm>
            <a:off x="838200" y="6356364"/>
            <a:ext cx="2743200" cy="365100"/>
          </a:xfrm>
          <a:prstGeom prst="rect">
            <a:avLst/>
          </a:prstGeom>
          <a:noFill/>
          <a:ln>
            <a:noFill/>
          </a:ln>
        </p:spPr>
        <p:txBody>
          <a:bodyPr spcFirstLastPara="1" wrap="square" lIns="116400" tIns="116400" rIns="116400" bIns="116400" anchor="ctr" anchorCtr="0"/>
          <a:lstStyle>
            <a:lvl1pPr marL="0" marR="0" lvl="0" indent="0" algn="l" rtl="0">
              <a:spcBef>
                <a:spcPts val="0"/>
              </a:spcBef>
              <a:spcAft>
                <a:spcPts val="0"/>
              </a:spcAft>
              <a:buSzPts val="1800"/>
              <a:buNone/>
              <a:defRPr sz="1100">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ftr" idx="11"/>
          </p:nvPr>
        </p:nvSpPr>
        <p:spPr>
          <a:xfrm>
            <a:off x="4038606" y="6356364"/>
            <a:ext cx="4114500" cy="365100"/>
          </a:xfrm>
          <a:prstGeom prst="rect">
            <a:avLst/>
          </a:prstGeom>
          <a:noFill/>
          <a:ln>
            <a:noFill/>
          </a:ln>
        </p:spPr>
        <p:txBody>
          <a:bodyPr spcFirstLastPara="1" wrap="square" lIns="116400" tIns="116400" rIns="116400" bIns="116400" anchor="ctr" anchorCtr="0"/>
          <a:lstStyle>
            <a:lvl1pPr marL="0" marR="0" lvl="0" indent="0" algn="ctr" rtl="0">
              <a:spcBef>
                <a:spcPts val="0"/>
              </a:spcBef>
              <a:spcAft>
                <a:spcPts val="0"/>
              </a:spcAft>
              <a:buSzPts val="1800"/>
              <a:buNone/>
              <a:defRPr sz="1100">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sldNum" idx="12"/>
          </p:nvPr>
        </p:nvSpPr>
        <p:spPr>
          <a:xfrm>
            <a:off x="8610613" y="6356364"/>
            <a:ext cx="2743200" cy="365100"/>
          </a:xfrm>
          <a:prstGeom prst="rect">
            <a:avLst/>
          </a:prstGeom>
          <a:noFill/>
          <a:ln>
            <a:noFill/>
          </a:ln>
        </p:spPr>
        <p:txBody>
          <a:bodyPr spcFirstLastPara="1" wrap="square" lIns="116400" tIns="58200" rIns="116400" bIns="58200" anchor="ctr" anchorCtr="0">
            <a:noAutofit/>
          </a:bodyPr>
          <a:lstStyle>
            <a:lvl1pPr marL="0" marR="0" lvl="0" indent="0" algn="r" rtl="0">
              <a:spcBef>
                <a:spcPts val="0"/>
              </a:spcBef>
              <a:buNone/>
              <a:defRPr sz="1100">
                <a:solidFill>
                  <a:srgbClr val="888888"/>
                </a:solidFill>
                <a:latin typeface="Calibri"/>
                <a:ea typeface="Calibri"/>
                <a:cs typeface="Calibri"/>
                <a:sym typeface="Calibri"/>
              </a:defRPr>
            </a:lvl1pPr>
            <a:lvl2pPr marL="0" marR="0" lvl="1" indent="0" algn="r" rtl="0">
              <a:spcBef>
                <a:spcPts val="0"/>
              </a:spcBef>
              <a:buNone/>
              <a:defRPr sz="1100">
                <a:solidFill>
                  <a:srgbClr val="888888"/>
                </a:solidFill>
                <a:latin typeface="Calibri"/>
                <a:ea typeface="Calibri"/>
                <a:cs typeface="Calibri"/>
                <a:sym typeface="Calibri"/>
              </a:defRPr>
            </a:lvl2pPr>
            <a:lvl3pPr marL="0" marR="0" lvl="2" indent="0" algn="r" rtl="0">
              <a:spcBef>
                <a:spcPts val="0"/>
              </a:spcBef>
              <a:buNone/>
              <a:defRPr sz="1100">
                <a:solidFill>
                  <a:srgbClr val="888888"/>
                </a:solidFill>
                <a:latin typeface="Calibri"/>
                <a:ea typeface="Calibri"/>
                <a:cs typeface="Calibri"/>
                <a:sym typeface="Calibri"/>
              </a:defRPr>
            </a:lvl3pPr>
            <a:lvl4pPr marL="0" marR="0" lvl="3" indent="0" algn="r" rtl="0">
              <a:spcBef>
                <a:spcPts val="0"/>
              </a:spcBef>
              <a:buNone/>
              <a:defRPr sz="1100">
                <a:solidFill>
                  <a:srgbClr val="888888"/>
                </a:solidFill>
                <a:latin typeface="Calibri"/>
                <a:ea typeface="Calibri"/>
                <a:cs typeface="Calibri"/>
                <a:sym typeface="Calibri"/>
              </a:defRPr>
            </a:lvl4pPr>
            <a:lvl5pPr marL="0" marR="0" lvl="4" indent="0" algn="r" rtl="0">
              <a:spcBef>
                <a:spcPts val="0"/>
              </a:spcBef>
              <a:buNone/>
              <a:defRPr sz="1100">
                <a:solidFill>
                  <a:srgbClr val="888888"/>
                </a:solidFill>
                <a:latin typeface="Calibri"/>
                <a:ea typeface="Calibri"/>
                <a:cs typeface="Calibri"/>
                <a:sym typeface="Calibri"/>
              </a:defRPr>
            </a:lvl5pPr>
            <a:lvl6pPr marL="0" marR="0" lvl="5" indent="0" algn="r" rtl="0">
              <a:spcBef>
                <a:spcPts val="0"/>
              </a:spcBef>
              <a:buNone/>
              <a:defRPr sz="1100">
                <a:solidFill>
                  <a:srgbClr val="888888"/>
                </a:solidFill>
                <a:latin typeface="Calibri"/>
                <a:ea typeface="Calibri"/>
                <a:cs typeface="Calibri"/>
                <a:sym typeface="Calibri"/>
              </a:defRPr>
            </a:lvl6pPr>
            <a:lvl7pPr marL="0" marR="0" lvl="6" indent="0" algn="r" rtl="0">
              <a:spcBef>
                <a:spcPts val="0"/>
              </a:spcBef>
              <a:buNone/>
              <a:defRPr sz="1100">
                <a:solidFill>
                  <a:srgbClr val="888888"/>
                </a:solidFill>
                <a:latin typeface="Calibri"/>
                <a:ea typeface="Calibri"/>
                <a:cs typeface="Calibri"/>
                <a:sym typeface="Calibri"/>
              </a:defRPr>
            </a:lvl7pPr>
            <a:lvl8pPr marL="0" marR="0" lvl="7" indent="0" algn="r" rtl="0">
              <a:spcBef>
                <a:spcPts val="0"/>
              </a:spcBef>
              <a:buNone/>
              <a:defRPr sz="1100">
                <a:solidFill>
                  <a:srgbClr val="888888"/>
                </a:solidFill>
                <a:latin typeface="Calibri"/>
                <a:ea typeface="Calibri"/>
                <a:cs typeface="Calibri"/>
                <a:sym typeface="Calibri"/>
              </a:defRPr>
            </a:lvl8pPr>
            <a:lvl9pPr marL="0" marR="0" lvl="8" indent="0" algn="r" rtl="0">
              <a:spcBef>
                <a:spcPts val="0"/>
              </a:spcBef>
              <a:buNone/>
              <a:defRPr sz="1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838202" y="365127"/>
            <a:ext cx="10515600" cy="1325700"/>
          </a:xfrm>
          <a:prstGeom prst="rect">
            <a:avLst/>
          </a:prstGeom>
          <a:noFill/>
          <a:ln>
            <a:noFill/>
          </a:ln>
        </p:spPr>
        <p:txBody>
          <a:bodyPr spcFirstLastPara="1" wrap="square" lIns="116400" tIns="116400" rIns="116400" bIns="116400" anchor="ctr" anchorCtr="0"/>
          <a:lstStyle>
            <a:lvl1pPr marL="0" marR="0" lvl="0" indent="0" algn="l" rtl="0">
              <a:lnSpc>
                <a:spcPct val="90000"/>
              </a:lnSpc>
              <a:spcBef>
                <a:spcPts val="0"/>
              </a:spcBef>
              <a:spcAft>
                <a:spcPts val="0"/>
              </a:spcAft>
              <a:buClr>
                <a:schemeClr val="dk1"/>
              </a:buClr>
              <a:buSzPts val="1800"/>
              <a:buFont typeface="Calibri"/>
              <a:buNone/>
              <a:defRPr sz="40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None/>
              <a:defRPr sz="2300"/>
            </a:lvl2pPr>
            <a:lvl3pPr lvl="2" indent="0" rtl="0">
              <a:spcBef>
                <a:spcPts val="0"/>
              </a:spcBef>
              <a:spcAft>
                <a:spcPts val="0"/>
              </a:spcAft>
              <a:buSzPts val="1800"/>
              <a:buNone/>
              <a:defRPr sz="2300"/>
            </a:lvl3pPr>
            <a:lvl4pPr lvl="3" indent="0" rtl="0">
              <a:spcBef>
                <a:spcPts val="0"/>
              </a:spcBef>
              <a:spcAft>
                <a:spcPts val="0"/>
              </a:spcAft>
              <a:buSzPts val="1800"/>
              <a:buNone/>
              <a:defRPr sz="2300"/>
            </a:lvl4pPr>
            <a:lvl5pPr lvl="4" indent="0" rtl="0">
              <a:spcBef>
                <a:spcPts val="0"/>
              </a:spcBef>
              <a:spcAft>
                <a:spcPts val="0"/>
              </a:spcAft>
              <a:buSzPts val="1800"/>
              <a:buNone/>
              <a:defRPr sz="2300"/>
            </a:lvl5pPr>
            <a:lvl6pPr lvl="5" indent="0" rtl="0">
              <a:spcBef>
                <a:spcPts val="0"/>
              </a:spcBef>
              <a:spcAft>
                <a:spcPts val="0"/>
              </a:spcAft>
              <a:buSzPts val="1800"/>
              <a:buNone/>
              <a:defRPr sz="2300"/>
            </a:lvl6pPr>
            <a:lvl7pPr lvl="6" indent="0" rtl="0">
              <a:spcBef>
                <a:spcPts val="0"/>
              </a:spcBef>
              <a:spcAft>
                <a:spcPts val="0"/>
              </a:spcAft>
              <a:buSzPts val="1800"/>
              <a:buNone/>
              <a:defRPr sz="2300"/>
            </a:lvl7pPr>
            <a:lvl8pPr lvl="7" indent="0" rtl="0">
              <a:spcBef>
                <a:spcPts val="0"/>
              </a:spcBef>
              <a:spcAft>
                <a:spcPts val="0"/>
              </a:spcAft>
              <a:buSzPts val="1800"/>
              <a:buNone/>
              <a:defRPr sz="2300"/>
            </a:lvl8pPr>
            <a:lvl9pPr lvl="8" indent="0" rtl="0">
              <a:spcBef>
                <a:spcPts val="0"/>
              </a:spcBef>
              <a:spcAft>
                <a:spcPts val="0"/>
              </a:spcAft>
              <a:buSzPts val="1800"/>
              <a:buNone/>
              <a:defRPr sz="2300"/>
            </a:lvl9pPr>
          </a:lstStyle>
          <a:p>
            <a:endParaRPr/>
          </a:p>
        </p:txBody>
      </p:sp>
      <p:sp>
        <p:nvSpPr>
          <p:cNvPr id="171" name="Shape 171"/>
          <p:cNvSpPr txBox="1">
            <a:spLocks noGrp="1"/>
          </p:cNvSpPr>
          <p:nvPr>
            <p:ph type="body" idx="1"/>
          </p:nvPr>
        </p:nvSpPr>
        <p:spPr>
          <a:xfrm rot="5400000">
            <a:off x="3920268" y="-1256421"/>
            <a:ext cx="4351500" cy="10515600"/>
          </a:xfrm>
          <a:prstGeom prst="rect">
            <a:avLst/>
          </a:prstGeom>
          <a:noFill/>
          <a:ln>
            <a:noFill/>
          </a:ln>
        </p:spPr>
        <p:txBody>
          <a:bodyPr spcFirstLastPara="1" wrap="square" lIns="116400" tIns="116400" rIns="116400" bIns="116400" anchor="t" anchorCtr="0"/>
          <a:lstStyle>
            <a:lvl1pPr marL="457200" marR="0" lvl="0" indent="-393700" algn="l" rtl="0">
              <a:lnSpc>
                <a:spcPct val="90000"/>
              </a:lnSpc>
              <a:spcBef>
                <a:spcPts val="9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dt" idx="10"/>
          </p:nvPr>
        </p:nvSpPr>
        <p:spPr>
          <a:xfrm>
            <a:off x="838200" y="6356364"/>
            <a:ext cx="2743200" cy="365100"/>
          </a:xfrm>
          <a:prstGeom prst="rect">
            <a:avLst/>
          </a:prstGeom>
          <a:noFill/>
          <a:ln>
            <a:noFill/>
          </a:ln>
        </p:spPr>
        <p:txBody>
          <a:bodyPr spcFirstLastPara="1" wrap="square" lIns="116400" tIns="116400" rIns="116400" bIns="116400" anchor="ctr" anchorCtr="0"/>
          <a:lstStyle>
            <a:lvl1pPr marL="0" marR="0" lvl="0" indent="0" algn="l" rtl="0">
              <a:spcBef>
                <a:spcPts val="0"/>
              </a:spcBef>
              <a:spcAft>
                <a:spcPts val="0"/>
              </a:spcAft>
              <a:buSzPts val="1800"/>
              <a:buNone/>
              <a:defRPr sz="1100">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ftr" idx="11"/>
          </p:nvPr>
        </p:nvSpPr>
        <p:spPr>
          <a:xfrm>
            <a:off x="4038606" y="6356364"/>
            <a:ext cx="4114500" cy="365100"/>
          </a:xfrm>
          <a:prstGeom prst="rect">
            <a:avLst/>
          </a:prstGeom>
          <a:noFill/>
          <a:ln>
            <a:noFill/>
          </a:ln>
        </p:spPr>
        <p:txBody>
          <a:bodyPr spcFirstLastPara="1" wrap="square" lIns="116400" tIns="116400" rIns="116400" bIns="116400" anchor="ctr" anchorCtr="0"/>
          <a:lstStyle>
            <a:lvl1pPr marL="0" marR="0" lvl="0" indent="0" algn="ctr" rtl="0">
              <a:spcBef>
                <a:spcPts val="0"/>
              </a:spcBef>
              <a:spcAft>
                <a:spcPts val="0"/>
              </a:spcAft>
              <a:buSzPts val="1800"/>
              <a:buNone/>
              <a:defRPr sz="1100">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sldNum" idx="12"/>
          </p:nvPr>
        </p:nvSpPr>
        <p:spPr>
          <a:xfrm>
            <a:off x="8610613" y="6356364"/>
            <a:ext cx="2743200" cy="365100"/>
          </a:xfrm>
          <a:prstGeom prst="rect">
            <a:avLst/>
          </a:prstGeom>
          <a:noFill/>
          <a:ln>
            <a:noFill/>
          </a:ln>
        </p:spPr>
        <p:txBody>
          <a:bodyPr spcFirstLastPara="1" wrap="square" lIns="116400" tIns="58200" rIns="116400" bIns="58200" anchor="ctr" anchorCtr="0">
            <a:noAutofit/>
          </a:bodyPr>
          <a:lstStyle>
            <a:lvl1pPr marL="0" marR="0" lvl="0" indent="0" algn="r" rtl="0">
              <a:spcBef>
                <a:spcPts val="0"/>
              </a:spcBef>
              <a:buNone/>
              <a:defRPr sz="1100">
                <a:solidFill>
                  <a:srgbClr val="888888"/>
                </a:solidFill>
                <a:latin typeface="Calibri"/>
                <a:ea typeface="Calibri"/>
                <a:cs typeface="Calibri"/>
                <a:sym typeface="Calibri"/>
              </a:defRPr>
            </a:lvl1pPr>
            <a:lvl2pPr marL="0" marR="0" lvl="1" indent="0" algn="r" rtl="0">
              <a:spcBef>
                <a:spcPts val="0"/>
              </a:spcBef>
              <a:buNone/>
              <a:defRPr sz="1100">
                <a:solidFill>
                  <a:srgbClr val="888888"/>
                </a:solidFill>
                <a:latin typeface="Calibri"/>
                <a:ea typeface="Calibri"/>
                <a:cs typeface="Calibri"/>
                <a:sym typeface="Calibri"/>
              </a:defRPr>
            </a:lvl2pPr>
            <a:lvl3pPr marL="0" marR="0" lvl="2" indent="0" algn="r" rtl="0">
              <a:spcBef>
                <a:spcPts val="0"/>
              </a:spcBef>
              <a:buNone/>
              <a:defRPr sz="1100">
                <a:solidFill>
                  <a:srgbClr val="888888"/>
                </a:solidFill>
                <a:latin typeface="Calibri"/>
                <a:ea typeface="Calibri"/>
                <a:cs typeface="Calibri"/>
                <a:sym typeface="Calibri"/>
              </a:defRPr>
            </a:lvl3pPr>
            <a:lvl4pPr marL="0" marR="0" lvl="3" indent="0" algn="r" rtl="0">
              <a:spcBef>
                <a:spcPts val="0"/>
              </a:spcBef>
              <a:buNone/>
              <a:defRPr sz="1100">
                <a:solidFill>
                  <a:srgbClr val="888888"/>
                </a:solidFill>
                <a:latin typeface="Calibri"/>
                <a:ea typeface="Calibri"/>
                <a:cs typeface="Calibri"/>
                <a:sym typeface="Calibri"/>
              </a:defRPr>
            </a:lvl4pPr>
            <a:lvl5pPr marL="0" marR="0" lvl="4" indent="0" algn="r" rtl="0">
              <a:spcBef>
                <a:spcPts val="0"/>
              </a:spcBef>
              <a:buNone/>
              <a:defRPr sz="1100">
                <a:solidFill>
                  <a:srgbClr val="888888"/>
                </a:solidFill>
                <a:latin typeface="Calibri"/>
                <a:ea typeface="Calibri"/>
                <a:cs typeface="Calibri"/>
                <a:sym typeface="Calibri"/>
              </a:defRPr>
            </a:lvl5pPr>
            <a:lvl6pPr marL="0" marR="0" lvl="5" indent="0" algn="r" rtl="0">
              <a:spcBef>
                <a:spcPts val="0"/>
              </a:spcBef>
              <a:buNone/>
              <a:defRPr sz="1100">
                <a:solidFill>
                  <a:srgbClr val="888888"/>
                </a:solidFill>
                <a:latin typeface="Calibri"/>
                <a:ea typeface="Calibri"/>
                <a:cs typeface="Calibri"/>
                <a:sym typeface="Calibri"/>
              </a:defRPr>
            </a:lvl6pPr>
            <a:lvl7pPr marL="0" marR="0" lvl="6" indent="0" algn="r" rtl="0">
              <a:spcBef>
                <a:spcPts val="0"/>
              </a:spcBef>
              <a:buNone/>
              <a:defRPr sz="1100">
                <a:solidFill>
                  <a:srgbClr val="888888"/>
                </a:solidFill>
                <a:latin typeface="Calibri"/>
                <a:ea typeface="Calibri"/>
                <a:cs typeface="Calibri"/>
                <a:sym typeface="Calibri"/>
              </a:defRPr>
            </a:lvl7pPr>
            <a:lvl8pPr marL="0" marR="0" lvl="7" indent="0" algn="r" rtl="0">
              <a:spcBef>
                <a:spcPts val="0"/>
              </a:spcBef>
              <a:buNone/>
              <a:defRPr sz="1100">
                <a:solidFill>
                  <a:srgbClr val="888888"/>
                </a:solidFill>
                <a:latin typeface="Calibri"/>
                <a:ea typeface="Calibri"/>
                <a:cs typeface="Calibri"/>
                <a:sym typeface="Calibri"/>
              </a:defRPr>
            </a:lvl8pPr>
            <a:lvl9pPr marL="0" marR="0" lvl="8" indent="0" algn="r" rtl="0">
              <a:spcBef>
                <a:spcPts val="0"/>
              </a:spcBef>
              <a:buNone/>
              <a:defRPr sz="1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rot="5400000">
            <a:off x="7133418" y="1956626"/>
            <a:ext cx="5811900" cy="2628900"/>
          </a:xfrm>
          <a:prstGeom prst="rect">
            <a:avLst/>
          </a:prstGeom>
          <a:noFill/>
          <a:ln>
            <a:noFill/>
          </a:ln>
        </p:spPr>
        <p:txBody>
          <a:bodyPr spcFirstLastPara="1" wrap="square" lIns="116400" tIns="116400" rIns="116400" bIns="116400" anchor="ctr" anchorCtr="0"/>
          <a:lstStyle>
            <a:lvl1pPr marL="0" marR="0" lvl="0" indent="0" algn="l" rtl="0">
              <a:lnSpc>
                <a:spcPct val="90000"/>
              </a:lnSpc>
              <a:spcBef>
                <a:spcPts val="0"/>
              </a:spcBef>
              <a:spcAft>
                <a:spcPts val="0"/>
              </a:spcAft>
              <a:buClr>
                <a:schemeClr val="dk1"/>
              </a:buClr>
              <a:buSzPts val="1800"/>
              <a:buFont typeface="Calibri"/>
              <a:buNone/>
              <a:defRPr sz="40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None/>
              <a:defRPr sz="2300"/>
            </a:lvl2pPr>
            <a:lvl3pPr lvl="2" indent="0" rtl="0">
              <a:spcBef>
                <a:spcPts val="0"/>
              </a:spcBef>
              <a:spcAft>
                <a:spcPts val="0"/>
              </a:spcAft>
              <a:buSzPts val="1800"/>
              <a:buNone/>
              <a:defRPr sz="2300"/>
            </a:lvl3pPr>
            <a:lvl4pPr lvl="3" indent="0" rtl="0">
              <a:spcBef>
                <a:spcPts val="0"/>
              </a:spcBef>
              <a:spcAft>
                <a:spcPts val="0"/>
              </a:spcAft>
              <a:buSzPts val="1800"/>
              <a:buNone/>
              <a:defRPr sz="2300"/>
            </a:lvl4pPr>
            <a:lvl5pPr lvl="4" indent="0" rtl="0">
              <a:spcBef>
                <a:spcPts val="0"/>
              </a:spcBef>
              <a:spcAft>
                <a:spcPts val="0"/>
              </a:spcAft>
              <a:buSzPts val="1800"/>
              <a:buNone/>
              <a:defRPr sz="2300"/>
            </a:lvl5pPr>
            <a:lvl6pPr lvl="5" indent="0" rtl="0">
              <a:spcBef>
                <a:spcPts val="0"/>
              </a:spcBef>
              <a:spcAft>
                <a:spcPts val="0"/>
              </a:spcAft>
              <a:buSzPts val="1800"/>
              <a:buNone/>
              <a:defRPr sz="2300"/>
            </a:lvl6pPr>
            <a:lvl7pPr lvl="6" indent="0" rtl="0">
              <a:spcBef>
                <a:spcPts val="0"/>
              </a:spcBef>
              <a:spcAft>
                <a:spcPts val="0"/>
              </a:spcAft>
              <a:buSzPts val="1800"/>
              <a:buNone/>
              <a:defRPr sz="2300"/>
            </a:lvl7pPr>
            <a:lvl8pPr lvl="7" indent="0" rtl="0">
              <a:spcBef>
                <a:spcPts val="0"/>
              </a:spcBef>
              <a:spcAft>
                <a:spcPts val="0"/>
              </a:spcAft>
              <a:buSzPts val="1800"/>
              <a:buNone/>
              <a:defRPr sz="2300"/>
            </a:lvl8pPr>
            <a:lvl9pPr lvl="8" indent="0" rtl="0">
              <a:spcBef>
                <a:spcPts val="0"/>
              </a:spcBef>
              <a:spcAft>
                <a:spcPts val="0"/>
              </a:spcAft>
              <a:buSzPts val="1800"/>
              <a:buNone/>
              <a:defRPr sz="2300"/>
            </a:lvl9pPr>
          </a:lstStyle>
          <a:p>
            <a:endParaRPr/>
          </a:p>
        </p:txBody>
      </p:sp>
      <p:sp>
        <p:nvSpPr>
          <p:cNvPr id="177" name="Shape 177"/>
          <p:cNvSpPr txBox="1">
            <a:spLocks noGrp="1"/>
          </p:cNvSpPr>
          <p:nvPr>
            <p:ph type="body" idx="1"/>
          </p:nvPr>
        </p:nvSpPr>
        <p:spPr>
          <a:xfrm rot="5400000">
            <a:off x="1799413" y="-596074"/>
            <a:ext cx="5811900" cy="7734300"/>
          </a:xfrm>
          <a:prstGeom prst="rect">
            <a:avLst/>
          </a:prstGeom>
          <a:noFill/>
          <a:ln>
            <a:noFill/>
          </a:ln>
        </p:spPr>
        <p:txBody>
          <a:bodyPr spcFirstLastPara="1" wrap="square" lIns="116400" tIns="116400" rIns="116400" bIns="116400" anchor="t" anchorCtr="0"/>
          <a:lstStyle>
            <a:lvl1pPr marL="457200" marR="0" lvl="0" indent="-393700" algn="l" rtl="0">
              <a:lnSpc>
                <a:spcPct val="90000"/>
              </a:lnSpc>
              <a:spcBef>
                <a:spcPts val="9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dt" idx="10"/>
          </p:nvPr>
        </p:nvSpPr>
        <p:spPr>
          <a:xfrm>
            <a:off x="838200" y="6356364"/>
            <a:ext cx="2743200" cy="365100"/>
          </a:xfrm>
          <a:prstGeom prst="rect">
            <a:avLst/>
          </a:prstGeom>
          <a:noFill/>
          <a:ln>
            <a:noFill/>
          </a:ln>
        </p:spPr>
        <p:txBody>
          <a:bodyPr spcFirstLastPara="1" wrap="square" lIns="116400" tIns="116400" rIns="116400" bIns="116400" anchor="ctr" anchorCtr="0"/>
          <a:lstStyle>
            <a:lvl1pPr marL="0" marR="0" lvl="0" indent="0" algn="l" rtl="0">
              <a:spcBef>
                <a:spcPts val="0"/>
              </a:spcBef>
              <a:spcAft>
                <a:spcPts val="0"/>
              </a:spcAft>
              <a:buSzPts val="1800"/>
              <a:buNone/>
              <a:defRPr sz="1100">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ftr" idx="11"/>
          </p:nvPr>
        </p:nvSpPr>
        <p:spPr>
          <a:xfrm>
            <a:off x="4038606" y="6356364"/>
            <a:ext cx="4114500" cy="365100"/>
          </a:xfrm>
          <a:prstGeom prst="rect">
            <a:avLst/>
          </a:prstGeom>
          <a:noFill/>
          <a:ln>
            <a:noFill/>
          </a:ln>
        </p:spPr>
        <p:txBody>
          <a:bodyPr spcFirstLastPara="1" wrap="square" lIns="116400" tIns="116400" rIns="116400" bIns="116400" anchor="ctr" anchorCtr="0"/>
          <a:lstStyle>
            <a:lvl1pPr marL="0" marR="0" lvl="0" indent="0" algn="ctr" rtl="0">
              <a:spcBef>
                <a:spcPts val="0"/>
              </a:spcBef>
              <a:spcAft>
                <a:spcPts val="0"/>
              </a:spcAft>
              <a:buSzPts val="1800"/>
              <a:buNone/>
              <a:defRPr sz="1100">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180" name="Shape 180"/>
          <p:cNvSpPr txBox="1">
            <a:spLocks noGrp="1"/>
          </p:cNvSpPr>
          <p:nvPr>
            <p:ph type="sldNum" idx="12"/>
          </p:nvPr>
        </p:nvSpPr>
        <p:spPr>
          <a:xfrm>
            <a:off x="8610613" y="6356364"/>
            <a:ext cx="2743200" cy="365100"/>
          </a:xfrm>
          <a:prstGeom prst="rect">
            <a:avLst/>
          </a:prstGeom>
          <a:noFill/>
          <a:ln>
            <a:noFill/>
          </a:ln>
        </p:spPr>
        <p:txBody>
          <a:bodyPr spcFirstLastPara="1" wrap="square" lIns="116400" tIns="58200" rIns="116400" bIns="58200" anchor="ctr" anchorCtr="0">
            <a:noAutofit/>
          </a:bodyPr>
          <a:lstStyle>
            <a:lvl1pPr marL="0" marR="0" lvl="0" indent="0" algn="r" rtl="0">
              <a:spcBef>
                <a:spcPts val="0"/>
              </a:spcBef>
              <a:buNone/>
              <a:defRPr sz="1100">
                <a:solidFill>
                  <a:srgbClr val="888888"/>
                </a:solidFill>
                <a:latin typeface="Calibri"/>
                <a:ea typeface="Calibri"/>
                <a:cs typeface="Calibri"/>
                <a:sym typeface="Calibri"/>
              </a:defRPr>
            </a:lvl1pPr>
            <a:lvl2pPr marL="0" marR="0" lvl="1" indent="0" algn="r" rtl="0">
              <a:spcBef>
                <a:spcPts val="0"/>
              </a:spcBef>
              <a:buNone/>
              <a:defRPr sz="1100">
                <a:solidFill>
                  <a:srgbClr val="888888"/>
                </a:solidFill>
                <a:latin typeface="Calibri"/>
                <a:ea typeface="Calibri"/>
                <a:cs typeface="Calibri"/>
                <a:sym typeface="Calibri"/>
              </a:defRPr>
            </a:lvl2pPr>
            <a:lvl3pPr marL="0" marR="0" lvl="2" indent="0" algn="r" rtl="0">
              <a:spcBef>
                <a:spcPts val="0"/>
              </a:spcBef>
              <a:buNone/>
              <a:defRPr sz="1100">
                <a:solidFill>
                  <a:srgbClr val="888888"/>
                </a:solidFill>
                <a:latin typeface="Calibri"/>
                <a:ea typeface="Calibri"/>
                <a:cs typeface="Calibri"/>
                <a:sym typeface="Calibri"/>
              </a:defRPr>
            </a:lvl3pPr>
            <a:lvl4pPr marL="0" marR="0" lvl="3" indent="0" algn="r" rtl="0">
              <a:spcBef>
                <a:spcPts val="0"/>
              </a:spcBef>
              <a:buNone/>
              <a:defRPr sz="1100">
                <a:solidFill>
                  <a:srgbClr val="888888"/>
                </a:solidFill>
                <a:latin typeface="Calibri"/>
                <a:ea typeface="Calibri"/>
                <a:cs typeface="Calibri"/>
                <a:sym typeface="Calibri"/>
              </a:defRPr>
            </a:lvl4pPr>
            <a:lvl5pPr marL="0" marR="0" lvl="4" indent="0" algn="r" rtl="0">
              <a:spcBef>
                <a:spcPts val="0"/>
              </a:spcBef>
              <a:buNone/>
              <a:defRPr sz="1100">
                <a:solidFill>
                  <a:srgbClr val="888888"/>
                </a:solidFill>
                <a:latin typeface="Calibri"/>
                <a:ea typeface="Calibri"/>
                <a:cs typeface="Calibri"/>
                <a:sym typeface="Calibri"/>
              </a:defRPr>
            </a:lvl5pPr>
            <a:lvl6pPr marL="0" marR="0" lvl="5" indent="0" algn="r" rtl="0">
              <a:spcBef>
                <a:spcPts val="0"/>
              </a:spcBef>
              <a:buNone/>
              <a:defRPr sz="1100">
                <a:solidFill>
                  <a:srgbClr val="888888"/>
                </a:solidFill>
                <a:latin typeface="Calibri"/>
                <a:ea typeface="Calibri"/>
                <a:cs typeface="Calibri"/>
                <a:sym typeface="Calibri"/>
              </a:defRPr>
            </a:lvl6pPr>
            <a:lvl7pPr marL="0" marR="0" lvl="6" indent="0" algn="r" rtl="0">
              <a:spcBef>
                <a:spcPts val="0"/>
              </a:spcBef>
              <a:buNone/>
              <a:defRPr sz="1100">
                <a:solidFill>
                  <a:srgbClr val="888888"/>
                </a:solidFill>
                <a:latin typeface="Calibri"/>
                <a:ea typeface="Calibri"/>
                <a:cs typeface="Calibri"/>
                <a:sym typeface="Calibri"/>
              </a:defRPr>
            </a:lvl7pPr>
            <a:lvl8pPr marL="0" marR="0" lvl="7" indent="0" algn="r" rtl="0">
              <a:spcBef>
                <a:spcPts val="0"/>
              </a:spcBef>
              <a:buNone/>
              <a:defRPr sz="1100">
                <a:solidFill>
                  <a:srgbClr val="888888"/>
                </a:solidFill>
                <a:latin typeface="Calibri"/>
                <a:ea typeface="Calibri"/>
                <a:cs typeface="Calibri"/>
                <a:sym typeface="Calibri"/>
              </a:defRPr>
            </a:lvl8pPr>
            <a:lvl9pPr marL="0" marR="0" lvl="8" indent="0" algn="r" rtl="0">
              <a:spcBef>
                <a:spcPts val="0"/>
              </a:spcBef>
              <a:buNone/>
              <a:defRPr sz="1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Shape 32"/>
          <p:cNvSpPr txBox="1">
            <a:spLocks noGrp="1"/>
          </p:cNvSpPr>
          <p:nvPr>
            <p:ph type="dt" idx="10"/>
          </p:nvPr>
        </p:nvSpPr>
        <p:spPr>
          <a:xfrm>
            <a:off x="1390650" y="6453386"/>
            <a:ext cx="1204572" cy="40461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3" name="Shape 33"/>
          <p:cNvSpPr txBox="1">
            <a:spLocks noGrp="1"/>
          </p:cNvSpPr>
          <p:nvPr>
            <p:ph type="ftr" idx="11"/>
          </p:nvPr>
        </p:nvSpPr>
        <p:spPr>
          <a:xfrm>
            <a:off x="2893564" y="6453386"/>
            <a:ext cx="6280830" cy="40461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4" name="Shape 34"/>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chemeClr val="dk2"/>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chemeClr val="dk2"/>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chemeClr val="dk2"/>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chemeClr val="dk2"/>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chemeClr val="dk2"/>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chemeClr val="dk2"/>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chemeClr val="dk2"/>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chemeClr val="dk2"/>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371600" y="685800"/>
            <a:ext cx="9601200" cy="1485900"/>
          </a:xfrm>
          <a:prstGeom prst="rect">
            <a:avLst/>
          </a:prstGeom>
          <a:noFill/>
          <a:ln>
            <a:noFill/>
          </a:ln>
        </p:spPr>
        <p:txBody>
          <a:bodyPr spcFirstLastPara="1" wrap="square" lIns="91425" tIns="91425" rIns="91425" bIns="91425" anchor="t" anchorCtr="0"/>
          <a:lstStyle>
            <a:lvl1pPr marR="0" lvl="0" algn="l" rtl="0">
              <a:lnSpc>
                <a:spcPct val="89000"/>
              </a:lnSpc>
              <a:spcBef>
                <a:spcPts val="0"/>
              </a:spcBef>
              <a:spcAft>
                <a:spcPts val="0"/>
              </a:spcAft>
              <a:buClr>
                <a:schemeClr val="dk2"/>
              </a:buClr>
              <a:buSzPts val="4400"/>
              <a:buFont typeface="Source Sans Pro"/>
              <a:buNone/>
              <a:defRPr sz="44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Shape 37"/>
          <p:cNvSpPr txBox="1">
            <a:spLocks noGrp="1"/>
          </p:cNvSpPr>
          <p:nvPr>
            <p:ph type="dt" idx="10"/>
          </p:nvPr>
        </p:nvSpPr>
        <p:spPr>
          <a:xfrm>
            <a:off x="1390650" y="6453386"/>
            <a:ext cx="1204572" cy="40461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8" name="Shape 38"/>
          <p:cNvSpPr txBox="1">
            <a:spLocks noGrp="1"/>
          </p:cNvSpPr>
          <p:nvPr>
            <p:ph type="ftr" idx="11"/>
          </p:nvPr>
        </p:nvSpPr>
        <p:spPr>
          <a:xfrm>
            <a:off x="2893564" y="6453386"/>
            <a:ext cx="6280830" cy="40461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9" name="Shape 39"/>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2"/>
                </a:solidFill>
                <a:latin typeface="Source Sans Pro"/>
                <a:ea typeface="Source Sans Pro"/>
                <a:cs typeface="Source Sans Pro"/>
                <a:sym typeface="Source Sans Pro"/>
              </a:defRPr>
            </a:lvl1pPr>
            <a:lvl2pPr marL="0" marR="0" lvl="1" indent="0" algn="r" rtl="0">
              <a:spcBef>
                <a:spcPts val="0"/>
              </a:spcBef>
              <a:buNone/>
              <a:defRPr sz="1200">
                <a:solidFill>
                  <a:schemeClr val="dk2"/>
                </a:solidFill>
                <a:latin typeface="Source Sans Pro"/>
                <a:ea typeface="Source Sans Pro"/>
                <a:cs typeface="Source Sans Pro"/>
                <a:sym typeface="Source Sans Pro"/>
              </a:defRPr>
            </a:lvl2pPr>
            <a:lvl3pPr marL="0" marR="0" lvl="2" indent="0" algn="r" rtl="0">
              <a:spcBef>
                <a:spcPts val="0"/>
              </a:spcBef>
              <a:buNone/>
              <a:defRPr sz="1200">
                <a:solidFill>
                  <a:schemeClr val="dk2"/>
                </a:solidFill>
                <a:latin typeface="Source Sans Pro"/>
                <a:ea typeface="Source Sans Pro"/>
                <a:cs typeface="Source Sans Pro"/>
                <a:sym typeface="Source Sans Pro"/>
              </a:defRPr>
            </a:lvl3pPr>
            <a:lvl4pPr marL="0" marR="0" lvl="3" indent="0" algn="r" rtl="0">
              <a:spcBef>
                <a:spcPts val="0"/>
              </a:spcBef>
              <a:buNone/>
              <a:defRPr sz="1200">
                <a:solidFill>
                  <a:schemeClr val="dk2"/>
                </a:solidFill>
                <a:latin typeface="Source Sans Pro"/>
                <a:ea typeface="Source Sans Pro"/>
                <a:cs typeface="Source Sans Pro"/>
                <a:sym typeface="Source Sans Pro"/>
              </a:defRPr>
            </a:lvl4pPr>
            <a:lvl5pPr marL="0" marR="0" lvl="4" indent="0" algn="r" rtl="0">
              <a:spcBef>
                <a:spcPts val="0"/>
              </a:spcBef>
              <a:buNone/>
              <a:defRPr sz="1200">
                <a:solidFill>
                  <a:schemeClr val="dk2"/>
                </a:solidFill>
                <a:latin typeface="Source Sans Pro"/>
                <a:ea typeface="Source Sans Pro"/>
                <a:cs typeface="Source Sans Pro"/>
                <a:sym typeface="Source Sans Pro"/>
              </a:defRPr>
            </a:lvl5pPr>
            <a:lvl6pPr marL="0" marR="0" lvl="5" indent="0" algn="r" rtl="0">
              <a:spcBef>
                <a:spcPts val="0"/>
              </a:spcBef>
              <a:buNone/>
              <a:defRPr sz="1200">
                <a:solidFill>
                  <a:schemeClr val="dk2"/>
                </a:solidFill>
                <a:latin typeface="Source Sans Pro"/>
                <a:ea typeface="Source Sans Pro"/>
                <a:cs typeface="Source Sans Pro"/>
                <a:sym typeface="Source Sans Pro"/>
              </a:defRPr>
            </a:lvl6pPr>
            <a:lvl7pPr marL="0" marR="0" lvl="6" indent="0" algn="r" rtl="0">
              <a:spcBef>
                <a:spcPts val="0"/>
              </a:spcBef>
              <a:buNone/>
              <a:defRPr sz="1200">
                <a:solidFill>
                  <a:schemeClr val="dk2"/>
                </a:solidFill>
                <a:latin typeface="Source Sans Pro"/>
                <a:ea typeface="Source Sans Pro"/>
                <a:cs typeface="Source Sans Pro"/>
                <a:sym typeface="Source Sans Pro"/>
              </a:defRPr>
            </a:lvl7pPr>
            <a:lvl8pPr marL="0" marR="0" lvl="7" indent="0" algn="r" rtl="0">
              <a:spcBef>
                <a:spcPts val="0"/>
              </a:spcBef>
              <a:buNone/>
              <a:defRPr sz="1200">
                <a:solidFill>
                  <a:schemeClr val="dk2"/>
                </a:solidFill>
                <a:latin typeface="Source Sans Pro"/>
                <a:ea typeface="Source Sans Pro"/>
                <a:cs typeface="Source Sans Pro"/>
                <a:sym typeface="Source Sans Pro"/>
              </a:defRPr>
            </a:lvl8pPr>
            <a:lvl9pPr marL="0" marR="0" lvl="8" indent="0" algn="r" rtl="0">
              <a:spcBef>
                <a:spcPts val="0"/>
              </a:spcBef>
              <a:buNone/>
              <a:defRPr sz="1200">
                <a:solidFill>
                  <a:schemeClr val="dk2"/>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65025" y="1301360"/>
            <a:ext cx="9612971" cy="2852737"/>
          </a:xfrm>
          <a:prstGeom prst="rect">
            <a:avLst/>
          </a:prstGeom>
          <a:noFill/>
          <a:ln>
            <a:noFill/>
          </a:ln>
        </p:spPr>
        <p:txBody>
          <a:bodyPr spcFirstLastPara="1" wrap="square" lIns="91425" tIns="91425" rIns="91425" bIns="91425" anchor="b" anchorCtr="0"/>
          <a:lstStyle>
            <a:lvl1pPr marR="0" lvl="0" algn="r" rtl="0">
              <a:lnSpc>
                <a:spcPct val="89000"/>
              </a:lnSpc>
              <a:spcBef>
                <a:spcPts val="0"/>
              </a:spcBef>
              <a:spcAft>
                <a:spcPts val="0"/>
              </a:spcAft>
              <a:buClr>
                <a:schemeClr val="lt2"/>
              </a:buClr>
              <a:buSzPts val="7200"/>
              <a:buFont typeface="Source Sans Pro"/>
              <a:buNone/>
              <a:defRPr sz="7200" b="0" i="0" u="none" strike="noStrike" cap="none">
                <a:solidFill>
                  <a:schemeClr val="lt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765025" y="4216328"/>
            <a:ext cx="9612971" cy="1143324"/>
          </a:xfrm>
          <a:prstGeom prst="rect">
            <a:avLst/>
          </a:prstGeom>
          <a:noFill/>
          <a:ln>
            <a:noFill/>
          </a:ln>
        </p:spPr>
        <p:txBody>
          <a:bodyPr spcFirstLastPara="1" wrap="square" lIns="91425" tIns="91425" rIns="91425" bIns="91425" anchor="t" anchorCtr="0"/>
          <a:lstStyle>
            <a:lvl1pPr marL="457200" marR="0" lvl="0" indent="-228600" algn="r" rtl="0">
              <a:lnSpc>
                <a:spcPct val="112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1pPr>
            <a:lvl2pPr marL="914400" marR="0" lvl="1" indent="-228600" algn="l" rtl="0">
              <a:lnSpc>
                <a:spcPct val="94000"/>
              </a:lnSpc>
              <a:spcBef>
                <a:spcPts val="500"/>
              </a:spcBef>
              <a:spcAft>
                <a:spcPts val="0"/>
              </a:spcAft>
              <a:buClr>
                <a:schemeClr val="lt1"/>
              </a:buClr>
              <a:buSzPts val="2000"/>
              <a:buFont typeface="Source Sans Pro"/>
              <a:buNone/>
              <a:defRPr sz="2000" b="0" i="1" u="none" strike="noStrike" cap="none">
                <a:solidFill>
                  <a:schemeClr val="lt1"/>
                </a:solidFill>
                <a:latin typeface="Source Sans Pro"/>
                <a:ea typeface="Source Sans Pro"/>
                <a:cs typeface="Source Sans Pro"/>
                <a:sym typeface="Source Sans Pro"/>
              </a:defRPr>
            </a:lvl2pPr>
            <a:lvl3pPr marL="1371600" marR="0" lvl="2" indent="-228600" algn="l" rtl="0">
              <a:lnSpc>
                <a:spcPct val="94000"/>
              </a:lnSpc>
              <a:spcBef>
                <a:spcPts val="50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L="1828800" marR="0" lvl="3" indent="-228600" algn="l" rtl="0">
              <a:lnSpc>
                <a:spcPct val="94000"/>
              </a:lnSpc>
              <a:spcBef>
                <a:spcPts val="500"/>
              </a:spcBef>
              <a:spcAft>
                <a:spcPts val="0"/>
              </a:spcAft>
              <a:buClr>
                <a:schemeClr val="lt1"/>
              </a:buClr>
              <a:buSzPts val="1600"/>
              <a:buFont typeface="Source Sans Pro"/>
              <a:buNone/>
              <a:defRPr sz="1600" b="0" i="1" u="none" strike="noStrike" cap="none">
                <a:solidFill>
                  <a:schemeClr val="lt1"/>
                </a:solidFill>
                <a:latin typeface="Source Sans Pro"/>
                <a:ea typeface="Source Sans Pro"/>
                <a:cs typeface="Source Sans Pro"/>
                <a:sym typeface="Source Sans Pro"/>
              </a:defRPr>
            </a:lvl4pPr>
            <a:lvl5pPr marL="2286000" marR="0" lvl="4" indent="-228600" algn="l" rtl="0">
              <a:lnSpc>
                <a:spcPct val="94000"/>
              </a:lnSpc>
              <a:spcBef>
                <a:spcPts val="500"/>
              </a:spcBef>
              <a:spcAft>
                <a:spcPts val="0"/>
              </a:spcAft>
              <a:buClr>
                <a:schemeClr val="lt1"/>
              </a:buClr>
              <a:buSzPts val="1600"/>
              <a:buFont typeface="Source Sans Pro"/>
              <a:buNone/>
              <a:defRPr sz="1600" b="0" i="0" u="none" strike="noStrike" cap="none">
                <a:solidFill>
                  <a:schemeClr val="lt1"/>
                </a:solidFill>
                <a:latin typeface="Source Sans Pro"/>
                <a:ea typeface="Source Sans Pro"/>
                <a:cs typeface="Source Sans Pro"/>
                <a:sym typeface="Source Sans Pro"/>
              </a:defRPr>
            </a:lvl5pPr>
            <a:lvl6pPr marL="2743200" marR="0" lvl="5" indent="-228600" algn="l" rtl="0">
              <a:lnSpc>
                <a:spcPct val="94000"/>
              </a:lnSpc>
              <a:spcBef>
                <a:spcPts val="500"/>
              </a:spcBef>
              <a:spcAft>
                <a:spcPts val="0"/>
              </a:spcAft>
              <a:buClr>
                <a:schemeClr val="lt1"/>
              </a:buClr>
              <a:buSzPts val="1600"/>
              <a:buFont typeface="Source Sans Pro"/>
              <a:buNone/>
              <a:defRPr sz="1600" b="0" i="1" u="none" strike="noStrike" cap="none">
                <a:solidFill>
                  <a:schemeClr val="lt1"/>
                </a:solidFill>
                <a:latin typeface="Source Sans Pro"/>
                <a:ea typeface="Source Sans Pro"/>
                <a:cs typeface="Source Sans Pro"/>
                <a:sym typeface="Source Sans Pro"/>
              </a:defRPr>
            </a:lvl6pPr>
            <a:lvl7pPr marL="3200400" marR="0" lvl="6" indent="-228600" algn="l" rtl="0">
              <a:lnSpc>
                <a:spcPct val="94000"/>
              </a:lnSpc>
              <a:spcBef>
                <a:spcPts val="500"/>
              </a:spcBef>
              <a:spcAft>
                <a:spcPts val="0"/>
              </a:spcAft>
              <a:buClr>
                <a:schemeClr val="lt1"/>
              </a:buClr>
              <a:buSzPts val="1600"/>
              <a:buFont typeface="Source Sans Pro"/>
              <a:buNone/>
              <a:defRPr sz="1600" b="0" i="0" u="none" strike="noStrike" cap="none">
                <a:solidFill>
                  <a:schemeClr val="lt1"/>
                </a:solidFill>
                <a:latin typeface="Source Sans Pro"/>
                <a:ea typeface="Source Sans Pro"/>
                <a:cs typeface="Source Sans Pro"/>
                <a:sym typeface="Source Sans Pro"/>
              </a:defRPr>
            </a:lvl7pPr>
            <a:lvl8pPr marL="3657600" marR="0" lvl="7" indent="-228600" algn="l" rtl="0">
              <a:lnSpc>
                <a:spcPct val="94000"/>
              </a:lnSpc>
              <a:spcBef>
                <a:spcPts val="500"/>
              </a:spcBef>
              <a:spcAft>
                <a:spcPts val="0"/>
              </a:spcAft>
              <a:buClr>
                <a:schemeClr val="lt1"/>
              </a:buClr>
              <a:buSzPts val="1600"/>
              <a:buFont typeface="Source Sans Pro"/>
              <a:buNone/>
              <a:defRPr sz="1600" b="0" i="1" u="none" strike="noStrike" cap="none">
                <a:solidFill>
                  <a:schemeClr val="lt1"/>
                </a:solidFill>
                <a:latin typeface="Source Sans Pro"/>
                <a:ea typeface="Source Sans Pro"/>
                <a:cs typeface="Source Sans Pro"/>
                <a:sym typeface="Source Sans Pro"/>
              </a:defRPr>
            </a:lvl8pPr>
            <a:lvl9pPr marL="4114800" marR="0" lvl="8" indent="-228600" algn="l" rtl="0">
              <a:lnSpc>
                <a:spcPct val="94000"/>
              </a:lnSpc>
              <a:spcBef>
                <a:spcPts val="500"/>
              </a:spcBef>
              <a:spcAft>
                <a:spcPts val="200"/>
              </a:spcAft>
              <a:buClr>
                <a:schemeClr val="lt1"/>
              </a:buClr>
              <a:buSzPts val="1600"/>
              <a:buFont typeface="Source Sans Pro"/>
              <a:buNone/>
              <a:defRPr sz="1600" b="0" i="0" u="none" strike="noStrike" cap="none">
                <a:solidFill>
                  <a:schemeClr val="lt1"/>
                </a:solidFill>
                <a:latin typeface="Source Sans Pro"/>
                <a:ea typeface="Source Sans Pro"/>
                <a:cs typeface="Source Sans Pro"/>
                <a:sym typeface="Source Sans Pro"/>
              </a:defRPr>
            </a:lvl9pPr>
          </a:lstStyle>
          <a:p>
            <a:endParaRPr/>
          </a:p>
        </p:txBody>
      </p:sp>
      <p:sp>
        <p:nvSpPr>
          <p:cNvPr id="43" name="Shape 43"/>
          <p:cNvSpPr txBox="1">
            <a:spLocks noGrp="1"/>
          </p:cNvSpPr>
          <p:nvPr>
            <p:ph type="dt" idx="10"/>
          </p:nvPr>
        </p:nvSpPr>
        <p:spPr>
          <a:xfrm>
            <a:off x="738908" y="6453386"/>
            <a:ext cx="1622409" cy="40461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44" name="Shape 44"/>
          <p:cNvSpPr txBox="1">
            <a:spLocks noGrp="1"/>
          </p:cNvSpPr>
          <p:nvPr>
            <p:ph type="ftr" idx="11"/>
          </p:nvPr>
        </p:nvSpPr>
        <p:spPr>
          <a:xfrm>
            <a:off x="2584312" y="6453386"/>
            <a:ext cx="7023377" cy="40461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45" name="Shape 45"/>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2"/>
                </a:solidFill>
                <a:latin typeface="Source Sans Pro"/>
                <a:ea typeface="Source Sans Pro"/>
                <a:cs typeface="Source Sans Pro"/>
                <a:sym typeface="Source Sans Pro"/>
              </a:defRPr>
            </a:lvl1pPr>
            <a:lvl2pPr marL="0" marR="0" lvl="1" indent="0" algn="r" rtl="0">
              <a:spcBef>
                <a:spcPts val="0"/>
              </a:spcBef>
              <a:buNone/>
              <a:defRPr sz="1200">
                <a:solidFill>
                  <a:schemeClr val="lt2"/>
                </a:solidFill>
                <a:latin typeface="Source Sans Pro"/>
                <a:ea typeface="Source Sans Pro"/>
                <a:cs typeface="Source Sans Pro"/>
                <a:sym typeface="Source Sans Pro"/>
              </a:defRPr>
            </a:lvl2pPr>
            <a:lvl3pPr marL="0" marR="0" lvl="2" indent="0" algn="r" rtl="0">
              <a:spcBef>
                <a:spcPts val="0"/>
              </a:spcBef>
              <a:buNone/>
              <a:defRPr sz="1200">
                <a:solidFill>
                  <a:schemeClr val="lt2"/>
                </a:solidFill>
                <a:latin typeface="Source Sans Pro"/>
                <a:ea typeface="Source Sans Pro"/>
                <a:cs typeface="Source Sans Pro"/>
                <a:sym typeface="Source Sans Pro"/>
              </a:defRPr>
            </a:lvl3pPr>
            <a:lvl4pPr marL="0" marR="0" lvl="3" indent="0" algn="r" rtl="0">
              <a:spcBef>
                <a:spcPts val="0"/>
              </a:spcBef>
              <a:buNone/>
              <a:defRPr sz="1200">
                <a:solidFill>
                  <a:schemeClr val="lt2"/>
                </a:solidFill>
                <a:latin typeface="Source Sans Pro"/>
                <a:ea typeface="Source Sans Pro"/>
                <a:cs typeface="Source Sans Pro"/>
                <a:sym typeface="Source Sans Pro"/>
              </a:defRPr>
            </a:lvl4pPr>
            <a:lvl5pPr marL="0" marR="0" lvl="4" indent="0" algn="r" rtl="0">
              <a:spcBef>
                <a:spcPts val="0"/>
              </a:spcBef>
              <a:buNone/>
              <a:defRPr sz="1200">
                <a:solidFill>
                  <a:schemeClr val="lt2"/>
                </a:solidFill>
                <a:latin typeface="Source Sans Pro"/>
                <a:ea typeface="Source Sans Pro"/>
                <a:cs typeface="Source Sans Pro"/>
                <a:sym typeface="Source Sans Pro"/>
              </a:defRPr>
            </a:lvl5pPr>
            <a:lvl6pPr marL="0" marR="0" lvl="5" indent="0" algn="r" rtl="0">
              <a:spcBef>
                <a:spcPts val="0"/>
              </a:spcBef>
              <a:buNone/>
              <a:defRPr sz="1200">
                <a:solidFill>
                  <a:schemeClr val="lt2"/>
                </a:solidFill>
                <a:latin typeface="Source Sans Pro"/>
                <a:ea typeface="Source Sans Pro"/>
                <a:cs typeface="Source Sans Pro"/>
                <a:sym typeface="Source Sans Pro"/>
              </a:defRPr>
            </a:lvl6pPr>
            <a:lvl7pPr marL="0" marR="0" lvl="6" indent="0" algn="r" rtl="0">
              <a:spcBef>
                <a:spcPts val="0"/>
              </a:spcBef>
              <a:buNone/>
              <a:defRPr sz="1200">
                <a:solidFill>
                  <a:schemeClr val="lt2"/>
                </a:solidFill>
                <a:latin typeface="Source Sans Pro"/>
                <a:ea typeface="Source Sans Pro"/>
                <a:cs typeface="Source Sans Pro"/>
                <a:sym typeface="Source Sans Pro"/>
              </a:defRPr>
            </a:lvl7pPr>
            <a:lvl8pPr marL="0" marR="0" lvl="7" indent="0" algn="r" rtl="0">
              <a:spcBef>
                <a:spcPts val="0"/>
              </a:spcBef>
              <a:buNone/>
              <a:defRPr sz="1200">
                <a:solidFill>
                  <a:schemeClr val="lt2"/>
                </a:solidFill>
                <a:latin typeface="Source Sans Pro"/>
                <a:ea typeface="Source Sans Pro"/>
                <a:cs typeface="Source Sans Pro"/>
                <a:sym typeface="Source Sans Pro"/>
              </a:defRPr>
            </a:lvl8pPr>
            <a:lvl9pPr marL="0" marR="0" lvl="8" indent="0" algn="r" rtl="0">
              <a:spcBef>
                <a:spcPts val="0"/>
              </a:spcBef>
              <a:buNone/>
              <a:defRPr sz="1200">
                <a:solidFill>
                  <a:schemeClr val="lt2"/>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
        <p:nvSpPr>
          <p:cNvPr id="46" name="Shape 46" title="Crop Mark"/>
          <p:cNvSpPr/>
          <p:nvPr/>
        </p:nvSpPr>
        <p:spPr>
          <a:xfrm>
            <a:off x="8151962" y="1685652"/>
            <a:ext cx="3275013" cy="4408488"/>
          </a:xfrm>
          <a:custGeom>
            <a:avLst/>
            <a:gdLst/>
            <a:ahLst/>
            <a:cxnLst/>
            <a:rect l="0" t="0" r="0" b="0"/>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1371600" y="685800"/>
            <a:ext cx="9601200" cy="1485900"/>
          </a:xfrm>
          <a:prstGeom prst="rect">
            <a:avLst/>
          </a:prstGeom>
          <a:noFill/>
          <a:ln>
            <a:noFill/>
          </a:ln>
        </p:spPr>
        <p:txBody>
          <a:bodyPr spcFirstLastPara="1" wrap="square" lIns="91425" tIns="91425" rIns="91425" bIns="91425" anchor="t" anchorCtr="0"/>
          <a:lstStyle>
            <a:lvl1pPr marR="0" lvl="0" algn="l" rtl="0">
              <a:lnSpc>
                <a:spcPct val="89000"/>
              </a:lnSpc>
              <a:spcBef>
                <a:spcPts val="0"/>
              </a:spcBef>
              <a:spcAft>
                <a:spcPts val="0"/>
              </a:spcAft>
              <a:buClr>
                <a:schemeClr val="dk2"/>
              </a:buClr>
              <a:buSzPts val="4400"/>
              <a:buFont typeface="Source Sans Pro"/>
              <a:buNone/>
              <a:defRPr sz="44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Shape 49"/>
          <p:cNvSpPr txBox="1">
            <a:spLocks noGrp="1"/>
          </p:cNvSpPr>
          <p:nvPr>
            <p:ph type="body" idx="1"/>
          </p:nvPr>
        </p:nvSpPr>
        <p:spPr>
          <a:xfrm>
            <a:off x="1371600" y="2285999"/>
            <a:ext cx="4447786" cy="3581401"/>
          </a:xfrm>
          <a:prstGeom prst="rect">
            <a:avLst/>
          </a:prstGeom>
          <a:noFill/>
          <a:ln>
            <a:noFill/>
          </a:ln>
        </p:spPr>
        <p:txBody>
          <a:bodyPr spcFirstLastPara="1" wrap="square" lIns="91425" tIns="91425" rIns="91425" bIns="91425" anchor="t" anchorCtr="0"/>
          <a:lstStyle>
            <a:lvl1pPr marL="457200" marR="0" lvl="0" indent="-355600" algn="l" rtl="0">
              <a:lnSpc>
                <a:spcPct val="94000"/>
              </a:lnSpc>
              <a:spcBef>
                <a:spcPts val="1000"/>
              </a:spcBef>
              <a:spcAft>
                <a:spcPts val="0"/>
              </a:spcAft>
              <a:buClr>
                <a:schemeClr val="dk2"/>
              </a:buClr>
              <a:buSzPts val="2000"/>
              <a:buFont typeface="Source Sans Pro"/>
              <a:buChar char="■"/>
              <a:defRPr sz="2000" b="0" i="0" u="none" strike="noStrike" cap="none">
                <a:solidFill>
                  <a:schemeClr val="dk2"/>
                </a:solidFill>
                <a:latin typeface="Source Sans Pro"/>
                <a:ea typeface="Source Sans Pro"/>
                <a:cs typeface="Source Sans Pro"/>
                <a:sym typeface="Source Sans Pro"/>
              </a:defRPr>
            </a:lvl1pPr>
            <a:lvl2pPr marL="914400" marR="0" lvl="1" indent="-355600" algn="l" rtl="0">
              <a:lnSpc>
                <a:spcPct val="94000"/>
              </a:lnSpc>
              <a:spcBef>
                <a:spcPts val="500"/>
              </a:spcBef>
              <a:spcAft>
                <a:spcPts val="0"/>
              </a:spcAft>
              <a:buClr>
                <a:schemeClr val="dk2"/>
              </a:buClr>
              <a:buSzPts val="2000"/>
              <a:buFont typeface="Source Sans Pro"/>
              <a:buChar char="–"/>
              <a:defRPr sz="2000" b="0" i="1" u="none" strike="noStrike" cap="none">
                <a:solidFill>
                  <a:schemeClr val="dk2"/>
                </a:solidFill>
                <a:latin typeface="Source Sans Pro"/>
                <a:ea typeface="Source Sans Pro"/>
                <a:cs typeface="Source Sans Pro"/>
                <a:sym typeface="Source Sans Pro"/>
              </a:defRPr>
            </a:lvl2pPr>
            <a:lvl3pPr marL="1371600" marR="0" lvl="2" indent="-342900" algn="l" rtl="0">
              <a:lnSpc>
                <a:spcPct val="94000"/>
              </a:lnSpc>
              <a:spcBef>
                <a:spcPts val="500"/>
              </a:spcBef>
              <a:spcAft>
                <a:spcPts val="0"/>
              </a:spcAft>
              <a:buClr>
                <a:schemeClr val="dk2"/>
              </a:buClr>
              <a:buSzPts val="1800"/>
              <a:buFont typeface="Source Sans Pro"/>
              <a:buChar char="■"/>
              <a:defRPr sz="18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4000"/>
              </a:lnSpc>
              <a:spcBef>
                <a:spcPts val="500"/>
              </a:spcBef>
              <a:spcAft>
                <a:spcPts val="0"/>
              </a:spcAft>
              <a:buClr>
                <a:schemeClr val="dk2"/>
              </a:buClr>
              <a:buSzPts val="1800"/>
              <a:buFont typeface="Source Sans Pro"/>
              <a:buChar char="–"/>
              <a:defRPr sz="1800" b="0" i="1" u="none" strike="noStrike" cap="none">
                <a:solidFill>
                  <a:schemeClr val="dk2"/>
                </a:solidFill>
                <a:latin typeface="Source Sans Pro"/>
                <a:ea typeface="Source Sans Pro"/>
                <a:cs typeface="Source Sans Pro"/>
                <a:sym typeface="Source Sans Pro"/>
              </a:defRPr>
            </a:lvl4pPr>
            <a:lvl5pPr marL="2286000" marR="0" lvl="4" indent="-330200" algn="l" rtl="0">
              <a:lnSpc>
                <a:spcPct val="94000"/>
              </a:lnSpc>
              <a:spcBef>
                <a:spcPts val="5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lnSpc>
                <a:spcPct val="94000"/>
              </a:lnSpc>
              <a:spcBef>
                <a:spcPts val="500"/>
              </a:spcBef>
              <a:spcAft>
                <a:spcPts val="0"/>
              </a:spcAft>
              <a:buClr>
                <a:schemeClr val="dk2"/>
              </a:buClr>
              <a:buSzPts val="1600"/>
              <a:buFont typeface="Source Sans Pro"/>
              <a:buChar char="–"/>
              <a:defRPr sz="1600" b="0" i="1" u="none" strike="noStrike" cap="none">
                <a:solidFill>
                  <a:schemeClr val="dk2"/>
                </a:solidFill>
                <a:latin typeface="Source Sans Pro"/>
                <a:ea typeface="Source Sans Pro"/>
                <a:cs typeface="Source Sans Pro"/>
                <a:sym typeface="Source Sans Pro"/>
              </a:defRPr>
            </a:lvl6pPr>
            <a:lvl7pPr marL="3200400" marR="0" lvl="6" indent="-317500" algn="l" rtl="0">
              <a:lnSpc>
                <a:spcPct val="94000"/>
              </a:lnSpc>
              <a:spcBef>
                <a:spcPts val="500"/>
              </a:spcBef>
              <a:spcAft>
                <a:spcPts val="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7pPr>
            <a:lvl8pPr marL="3657600" marR="0" lvl="7" indent="-317500" algn="l" rtl="0">
              <a:lnSpc>
                <a:spcPct val="94000"/>
              </a:lnSpc>
              <a:spcBef>
                <a:spcPts val="500"/>
              </a:spcBef>
              <a:spcAft>
                <a:spcPts val="0"/>
              </a:spcAft>
              <a:buClr>
                <a:schemeClr val="dk2"/>
              </a:buClr>
              <a:buSzPts val="1400"/>
              <a:buFont typeface="Source Sans Pro"/>
              <a:buChar char="–"/>
              <a:defRPr sz="1400" b="0" i="1" u="none" strike="noStrike" cap="none">
                <a:solidFill>
                  <a:schemeClr val="dk2"/>
                </a:solidFill>
                <a:latin typeface="Source Sans Pro"/>
                <a:ea typeface="Source Sans Pro"/>
                <a:cs typeface="Source Sans Pro"/>
                <a:sym typeface="Source Sans Pro"/>
              </a:defRPr>
            </a:lvl8pPr>
            <a:lvl9pPr marL="4114800" marR="0" lvl="8" indent="-317500" algn="l" rtl="0">
              <a:lnSpc>
                <a:spcPct val="94000"/>
              </a:lnSpc>
              <a:spcBef>
                <a:spcPts val="500"/>
              </a:spcBef>
              <a:spcAft>
                <a:spcPts val="20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50" name="Shape 50"/>
          <p:cNvSpPr txBox="1">
            <a:spLocks noGrp="1"/>
          </p:cNvSpPr>
          <p:nvPr>
            <p:ph type="body" idx="2"/>
          </p:nvPr>
        </p:nvSpPr>
        <p:spPr>
          <a:xfrm>
            <a:off x="6525403" y="2285999"/>
            <a:ext cx="4447786" cy="3581401"/>
          </a:xfrm>
          <a:prstGeom prst="rect">
            <a:avLst/>
          </a:prstGeom>
          <a:noFill/>
          <a:ln>
            <a:noFill/>
          </a:ln>
        </p:spPr>
        <p:txBody>
          <a:bodyPr spcFirstLastPara="1" wrap="square" lIns="91425" tIns="91425" rIns="91425" bIns="91425" anchor="t" anchorCtr="0"/>
          <a:lstStyle>
            <a:lvl1pPr marL="457200" marR="0" lvl="0" indent="-355600" algn="l" rtl="0">
              <a:lnSpc>
                <a:spcPct val="94000"/>
              </a:lnSpc>
              <a:spcBef>
                <a:spcPts val="1000"/>
              </a:spcBef>
              <a:spcAft>
                <a:spcPts val="0"/>
              </a:spcAft>
              <a:buClr>
                <a:schemeClr val="dk2"/>
              </a:buClr>
              <a:buSzPts val="2000"/>
              <a:buFont typeface="Source Sans Pro"/>
              <a:buChar char="■"/>
              <a:defRPr sz="2000" b="0" i="0" u="none" strike="noStrike" cap="none">
                <a:solidFill>
                  <a:schemeClr val="dk2"/>
                </a:solidFill>
                <a:latin typeface="Source Sans Pro"/>
                <a:ea typeface="Source Sans Pro"/>
                <a:cs typeface="Source Sans Pro"/>
                <a:sym typeface="Source Sans Pro"/>
              </a:defRPr>
            </a:lvl1pPr>
            <a:lvl2pPr marL="914400" marR="0" lvl="1" indent="-355600" algn="l" rtl="0">
              <a:lnSpc>
                <a:spcPct val="94000"/>
              </a:lnSpc>
              <a:spcBef>
                <a:spcPts val="500"/>
              </a:spcBef>
              <a:spcAft>
                <a:spcPts val="0"/>
              </a:spcAft>
              <a:buClr>
                <a:schemeClr val="dk2"/>
              </a:buClr>
              <a:buSzPts val="2000"/>
              <a:buFont typeface="Source Sans Pro"/>
              <a:buChar char="–"/>
              <a:defRPr sz="2000" b="0" i="1" u="none" strike="noStrike" cap="none">
                <a:solidFill>
                  <a:schemeClr val="dk2"/>
                </a:solidFill>
                <a:latin typeface="Source Sans Pro"/>
                <a:ea typeface="Source Sans Pro"/>
                <a:cs typeface="Source Sans Pro"/>
                <a:sym typeface="Source Sans Pro"/>
              </a:defRPr>
            </a:lvl2pPr>
            <a:lvl3pPr marL="1371600" marR="0" lvl="2" indent="-342900" algn="l" rtl="0">
              <a:lnSpc>
                <a:spcPct val="94000"/>
              </a:lnSpc>
              <a:spcBef>
                <a:spcPts val="500"/>
              </a:spcBef>
              <a:spcAft>
                <a:spcPts val="0"/>
              </a:spcAft>
              <a:buClr>
                <a:schemeClr val="dk2"/>
              </a:buClr>
              <a:buSzPts val="1800"/>
              <a:buFont typeface="Source Sans Pro"/>
              <a:buChar char="■"/>
              <a:defRPr sz="18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4000"/>
              </a:lnSpc>
              <a:spcBef>
                <a:spcPts val="500"/>
              </a:spcBef>
              <a:spcAft>
                <a:spcPts val="0"/>
              </a:spcAft>
              <a:buClr>
                <a:schemeClr val="dk2"/>
              </a:buClr>
              <a:buSzPts val="1800"/>
              <a:buFont typeface="Source Sans Pro"/>
              <a:buChar char="–"/>
              <a:defRPr sz="1800" b="0" i="1" u="none" strike="noStrike" cap="none">
                <a:solidFill>
                  <a:schemeClr val="dk2"/>
                </a:solidFill>
                <a:latin typeface="Source Sans Pro"/>
                <a:ea typeface="Source Sans Pro"/>
                <a:cs typeface="Source Sans Pro"/>
                <a:sym typeface="Source Sans Pro"/>
              </a:defRPr>
            </a:lvl4pPr>
            <a:lvl5pPr marL="2286000" marR="0" lvl="4" indent="-330200" algn="l" rtl="0">
              <a:lnSpc>
                <a:spcPct val="94000"/>
              </a:lnSpc>
              <a:spcBef>
                <a:spcPts val="5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lnSpc>
                <a:spcPct val="94000"/>
              </a:lnSpc>
              <a:spcBef>
                <a:spcPts val="500"/>
              </a:spcBef>
              <a:spcAft>
                <a:spcPts val="0"/>
              </a:spcAft>
              <a:buClr>
                <a:schemeClr val="dk2"/>
              </a:buClr>
              <a:buSzPts val="1600"/>
              <a:buFont typeface="Source Sans Pro"/>
              <a:buChar char="–"/>
              <a:defRPr sz="1600" b="0" i="1" u="none" strike="noStrike" cap="none">
                <a:solidFill>
                  <a:schemeClr val="dk2"/>
                </a:solidFill>
                <a:latin typeface="Source Sans Pro"/>
                <a:ea typeface="Source Sans Pro"/>
                <a:cs typeface="Source Sans Pro"/>
                <a:sym typeface="Source Sans Pro"/>
              </a:defRPr>
            </a:lvl6pPr>
            <a:lvl7pPr marL="3200400" marR="0" lvl="6" indent="-317500" algn="l" rtl="0">
              <a:lnSpc>
                <a:spcPct val="94000"/>
              </a:lnSpc>
              <a:spcBef>
                <a:spcPts val="500"/>
              </a:spcBef>
              <a:spcAft>
                <a:spcPts val="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7pPr>
            <a:lvl8pPr marL="3657600" marR="0" lvl="7" indent="-317500" algn="l" rtl="0">
              <a:lnSpc>
                <a:spcPct val="94000"/>
              </a:lnSpc>
              <a:spcBef>
                <a:spcPts val="500"/>
              </a:spcBef>
              <a:spcAft>
                <a:spcPts val="0"/>
              </a:spcAft>
              <a:buClr>
                <a:schemeClr val="dk2"/>
              </a:buClr>
              <a:buSzPts val="1400"/>
              <a:buFont typeface="Source Sans Pro"/>
              <a:buChar char="–"/>
              <a:defRPr sz="1400" b="0" i="1" u="none" strike="noStrike" cap="none">
                <a:solidFill>
                  <a:schemeClr val="dk2"/>
                </a:solidFill>
                <a:latin typeface="Source Sans Pro"/>
                <a:ea typeface="Source Sans Pro"/>
                <a:cs typeface="Source Sans Pro"/>
                <a:sym typeface="Source Sans Pro"/>
              </a:defRPr>
            </a:lvl8pPr>
            <a:lvl9pPr marL="4114800" marR="0" lvl="8" indent="-317500" algn="l" rtl="0">
              <a:lnSpc>
                <a:spcPct val="94000"/>
              </a:lnSpc>
              <a:spcBef>
                <a:spcPts val="500"/>
              </a:spcBef>
              <a:spcAft>
                <a:spcPts val="20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51" name="Shape 51"/>
          <p:cNvSpPr txBox="1">
            <a:spLocks noGrp="1"/>
          </p:cNvSpPr>
          <p:nvPr>
            <p:ph type="dt" idx="10"/>
          </p:nvPr>
        </p:nvSpPr>
        <p:spPr>
          <a:xfrm>
            <a:off x="1390650" y="6453386"/>
            <a:ext cx="1204572" cy="40461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2" name="Shape 52"/>
          <p:cNvSpPr txBox="1">
            <a:spLocks noGrp="1"/>
          </p:cNvSpPr>
          <p:nvPr>
            <p:ph type="ftr" idx="11"/>
          </p:nvPr>
        </p:nvSpPr>
        <p:spPr>
          <a:xfrm>
            <a:off x="2893564" y="6453386"/>
            <a:ext cx="6280830" cy="40461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3" name="Shape 53"/>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2"/>
                </a:solidFill>
                <a:latin typeface="Source Sans Pro"/>
                <a:ea typeface="Source Sans Pro"/>
                <a:cs typeface="Source Sans Pro"/>
                <a:sym typeface="Source Sans Pro"/>
              </a:defRPr>
            </a:lvl1pPr>
            <a:lvl2pPr marL="0" marR="0" lvl="1" indent="0" algn="r" rtl="0">
              <a:spcBef>
                <a:spcPts val="0"/>
              </a:spcBef>
              <a:buNone/>
              <a:defRPr sz="1200">
                <a:solidFill>
                  <a:schemeClr val="dk2"/>
                </a:solidFill>
                <a:latin typeface="Source Sans Pro"/>
                <a:ea typeface="Source Sans Pro"/>
                <a:cs typeface="Source Sans Pro"/>
                <a:sym typeface="Source Sans Pro"/>
              </a:defRPr>
            </a:lvl2pPr>
            <a:lvl3pPr marL="0" marR="0" lvl="2" indent="0" algn="r" rtl="0">
              <a:spcBef>
                <a:spcPts val="0"/>
              </a:spcBef>
              <a:buNone/>
              <a:defRPr sz="1200">
                <a:solidFill>
                  <a:schemeClr val="dk2"/>
                </a:solidFill>
                <a:latin typeface="Source Sans Pro"/>
                <a:ea typeface="Source Sans Pro"/>
                <a:cs typeface="Source Sans Pro"/>
                <a:sym typeface="Source Sans Pro"/>
              </a:defRPr>
            </a:lvl3pPr>
            <a:lvl4pPr marL="0" marR="0" lvl="3" indent="0" algn="r" rtl="0">
              <a:spcBef>
                <a:spcPts val="0"/>
              </a:spcBef>
              <a:buNone/>
              <a:defRPr sz="1200">
                <a:solidFill>
                  <a:schemeClr val="dk2"/>
                </a:solidFill>
                <a:latin typeface="Source Sans Pro"/>
                <a:ea typeface="Source Sans Pro"/>
                <a:cs typeface="Source Sans Pro"/>
                <a:sym typeface="Source Sans Pro"/>
              </a:defRPr>
            </a:lvl4pPr>
            <a:lvl5pPr marL="0" marR="0" lvl="4" indent="0" algn="r" rtl="0">
              <a:spcBef>
                <a:spcPts val="0"/>
              </a:spcBef>
              <a:buNone/>
              <a:defRPr sz="1200">
                <a:solidFill>
                  <a:schemeClr val="dk2"/>
                </a:solidFill>
                <a:latin typeface="Source Sans Pro"/>
                <a:ea typeface="Source Sans Pro"/>
                <a:cs typeface="Source Sans Pro"/>
                <a:sym typeface="Source Sans Pro"/>
              </a:defRPr>
            </a:lvl5pPr>
            <a:lvl6pPr marL="0" marR="0" lvl="5" indent="0" algn="r" rtl="0">
              <a:spcBef>
                <a:spcPts val="0"/>
              </a:spcBef>
              <a:buNone/>
              <a:defRPr sz="1200">
                <a:solidFill>
                  <a:schemeClr val="dk2"/>
                </a:solidFill>
                <a:latin typeface="Source Sans Pro"/>
                <a:ea typeface="Source Sans Pro"/>
                <a:cs typeface="Source Sans Pro"/>
                <a:sym typeface="Source Sans Pro"/>
              </a:defRPr>
            </a:lvl6pPr>
            <a:lvl7pPr marL="0" marR="0" lvl="6" indent="0" algn="r" rtl="0">
              <a:spcBef>
                <a:spcPts val="0"/>
              </a:spcBef>
              <a:buNone/>
              <a:defRPr sz="1200">
                <a:solidFill>
                  <a:schemeClr val="dk2"/>
                </a:solidFill>
                <a:latin typeface="Source Sans Pro"/>
                <a:ea typeface="Source Sans Pro"/>
                <a:cs typeface="Source Sans Pro"/>
                <a:sym typeface="Source Sans Pro"/>
              </a:defRPr>
            </a:lvl7pPr>
            <a:lvl8pPr marL="0" marR="0" lvl="7" indent="0" algn="r" rtl="0">
              <a:spcBef>
                <a:spcPts val="0"/>
              </a:spcBef>
              <a:buNone/>
              <a:defRPr sz="1200">
                <a:solidFill>
                  <a:schemeClr val="dk2"/>
                </a:solidFill>
                <a:latin typeface="Source Sans Pro"/>
                <a:ea typeface="Source Sans Pro"/>
                <a:cs typeface="Source Sans Pro"/>
                <a:sym typeface="Source Sans Pro"/>
              </a:defRPr>
            </a:lvl8pPr>
            <a:lvl9pPr marL="0" marR="0" lvl="8" indent="0" algn="r" rtl="0">
              <a:spcBef>
                <a:spcPts val="0"/>
              </a:spcBef>
              <a:buNone/>
              <a:defRPr sz="1200">
                <a:solidFill>
                  <a:schemeClr val="dk2"/>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371600" y="685800"/>
            <a:ext cx="9601200" cy="1485900"/>
          </a:xfrm>
          <a:prstGeom prst="rect">
            <a:avLst/>
          </a:prstGeom>
          <a:noFill/>
          <a:ln>
            <a:noFill/>
          </a:ln>
        </p:spPr>
        <p:txBody>
          <a:bodyPr spcFirstLastPara="1" wrap="square" lIns="91425" tIns="91425" rIns="91425" bIns="91425" anchor="t" anchorCtr="0"/>
          <a:lstStyle>
            <a:lvl1pPr marR="0" lvl="0" algn="l" rtl="0">
              <a:lnSpc>
                <a:spcPct val="89000"/>
              </a:lnSpc>
              <a:spcBef>
                <a:spcPts val="0"/>
              </a:spcBef>
              <a:spcAft>
                <a:spcPts val="0"/>
              </a:spcAft>
              <a:buClr>
                <a:schemeClr val="dk2"/>
              </a:buClr>
              <a:buSzPts val="4400"/>
              <a:buFont typeface="Source Sans Pro"/>
              <a:buNone/>
              <a:defRPr sz="44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1371600" y="2340864"/>
            <a:ext cx="4443984" cy="823912"/>
          </a:xfrm>
          <a:prstGeom prst="rect">
            <a:avLst/>
          </a:prstGeom>
          <a:noFill/>
          <a:ln>
            <a:noFill/>
          </a:ln>
        </p:spPr>
        <p:txBody>
          <a:bodyPr spcFirstLastPara="1" wrap="square" lIns="91425" tIns="91425" rIns="91425" bIns="91425" anchor="b" anchorCtr="0"/>
          <a:lstStyle>
            <a:lvl1pPr marL="457200" marR="0" lvl="0" indent="-228600" algn="l" rtl="0">
              <a:lnSpc>
                <a:spcPct val="84000"/>
              </a:lnSpc>
              <a:spcBef>
                <a:spcPts val="0"/>
              </a:spcBef>
              <a:spcAft>
                <a:spcPts val="0"/>
              </a:spcAft>
              <a:buClr>
                <a:schemeClr val="dk2"/>
              </a:buClr>
              <a:buSzPts val="3000"/>
              <a:buFont typeface="Source Sans Pro"/>
              <a:buNone/>
              <a:defRPr sz="3000" b="0" i="0" u="none" strike="noStrike" cap="none">
                <a:solidFill>
                  <a:schemeClr val="dk2"/>
                </a:solidFill>
                <a:latin typeface="Source Sans Pro"/>
                <a:ea typeface="Source Sans Pro"/>
                <a:cs typeface="Source Sans Pro"/>
                <a:sym typeface="Source Sans Pro"/>
              </a:defRPr>
            </a:lvl1pPr>
            <a:lvl2pPr marL="914400" marR="0" lvl="1" indent="-228600" algn="l" rtl="0">
              <a:lnSpc>
                <a:spcPct val="94000"/>
              </a:lnSpc>
              <a:spcBef>
                <a:spcPts val="500"/>
              </a:spcBef>
              <a:spcAft>
                <a:spcPts val="0"/>
              </a:spcAft>
              <a:buClr>
                <a:schemeClr val="dk2"/>
              </a:buClr>
              <a:buSzPts val="2000"/>
              <a:buFont typeface="Source Sans Pro"/>
              <a:buNone/>
              <a:defRPr sz="2000" b="1" i="1" u="none" strike="noStrike" cap="none">
                <a:solidFill>
                  <a:schemeClr val="dk2"/>
                </a:solidFill>
                <a:latin typeface="Source Sans Pro"/>
                <a:ea typeface="Source Sans Pro"/>
                <a:cs typeface="Source Sans Pro"/>
                <a:sym typeface="Source Sans Pro"/>
              </a:defRPr>
            </a:lvl2pPr>
            <a:lvl3pPr marL="1371600" marR="0" lvl="2" indent="-228600" algn="l" rtl="0">
              <a:lnSpc>
                <a:spcPct val="94000"/>
              </a:lnSpc>
              <a:spcBef>
                <a:spcPts val="500"/>
              </a:spcBef>
              <a:spcAft>
                <a:spcPts val="0"/>
              </a:spcAft>
              <a:buClr>
                <a:schemeClr val="dk2"/>
              </a:buClr>
              <a:buSzPts val="1800"/>
              <a:buFont typeface="Source Sans Pro"/>
              <a:buNone/>
              <a:defRPr sz="1800" b="1" i="0" u="none" strike="noStrike" cap="none">
                <a:solidFill>
                  <a:schemeClr val="dk2"/>
                </a:solidFill>
                <a:latin typeface="Source Sans Pro"/>
                <a:ea typeface="Source Sans Pro"/>
                <a:cs typeface="Source Sans Pro"/>
                <a:sym typeface="Source Sans Pro"/>
              </a:defRPr>
            </a:lvl3pPr>
            <a:lvl4pPr marL="1828800" marR="0" lvl="3" indent="-228600" algn="l" rtl="0">
              <a:lnSpc>
                <a:spcPct val="94000"/>
              </a:lnSpc>
              <a:spcBef>
                <a:spcPts val="500"/>
              </a:spcBef>
              <a:spcAft>
                <a:spcPts val="0"/>
              </a:spcAft>
              <a:buClr>
                <a:schemeClr val="dk2"/>
              </a:buClr>
              <a:buSzPts val="1600"/>
              <a:buFont typeface="Source Sans Pro"/>
              <a:buNone/>
              <a:defRPr sz="1600" b="1" i="1" u="none" strike="noStrike" cap="none">
                <a:solidFill>
                  <a:schemeClr val="dk2"/>
                </a:solidFill>
                <a:latin typeface="Source Sans Pro"/>
                <a:ea typeface="Source Sans Pro"/>
                <a:cs typeface="Source Sans Pro"/>
                <a:sym typeface="Source Sans Pro"/>
              </a:defRPr>
            </a:lvl4pPr>
            <a:lvl5pPr marL="2286000" marR="0" lvl="4" indent="-228600" algn="l" rtl="0">
              <a:lnSpc>
                <a:spcPct val="94000"/>
              </a:lnSpc>
              <a:spcBef>
                <a:spcPts val="500"/>
              </a:spcBef>
              <a:spcAft>
                <a:spcPts val="0"/>
              </a:spcAft>
              <a:buClr>
                <a:schemeClr val="dk2"/>
              </a:buClr>
              <a:buSzPts val="1600"/>
              <a:buFont typeface="Source Sans Pro"/>
              <a:buNone/>
              <a:defRPr sz="1600" b="1" i="0" u="none" strike="noStrike" cap="none">
                <a:solidFill>
                  <a:schemeClr val="dk2"/>
                </a:solidFill>
                <a:latin typeface="Source Sans Pro"/>
                <a:ea typeface="Source Sans Pro"/>
                <a:cs typeface="Source Sans Pro"/>
                <a:sym typeface="Source Sans Pro"/>
              </a:defRPr>
            </a:lvl5pPr>
            <a:lvl6pPr marL="2743200" marR="0" lvl="5" indent="-228600" algn="l" rtl="0">
              <a:lnSpc>
                <a:spcPct val="94000"/>
              </a:lnSpc>
              <a:spcBef>
                <a:spcPts val="500"/>
              </a:spcBef>
              <a:spcAft>
                <a:spcPts val="0"/>
              </a:spcAft>
              <a:buClr>
                <a:schemeClr val="dk2"/>
              </a:buClr>
              <a:buSzPts val="1600"/>
              <a:buFont typeface="Source Sans Pro"/>
              <a:buNone/>
              <a:defRPr sz="1600" b="1" i="1" u="none" strike="noStrike" cap="none">
                <a:solidFill>
                  <a:schemeClr val="dk2"/>
                </a:solidFill>
                <a:latin typeface="Source Sans Pro"/>
                <a:ea typeface="Source Sans Pro"/>
                <a:cs typeface="Source Sans Pro"/>
                <a:sym typeface="Source Sans Pro"/>
              </a:defRPr>
            </a:lvl6pPr>
            <a:lvl7pPr marL="3200400" marR="0" lvl="6" indent="-228600" algn="l" rtl="0">
              <a:lnSpc>
                <a:spcPct val="94000"/>
              </a:lnSpc>
              <a:spcBef>
                <a:spcPts val="500"/>
              </a:spcBef>
              <a:spcAft>
                <a:spcPts val="0"/>
              </a:spcAft>
              <a:buClr>
                <a:schemeClr val="dk2"/>
              </a:buClr>
              <a:buSzPts val="1600"/>
              <a:buFont typeface="Source Sans Pro"/>
              <a:buNone/>
              <a:defRPr sz="1600" b="1" i="0" u="none" strike="noStrike" cap="none">
                <a:solidFill>
                  <a:schemeClr val="dk2"/>
                </a:solidFill>
                <a:latin typeface="Source Sans Pro"/>
                <a:ea typeface="Source Sans Pro"/>
                <a:cs typeface="Source Sans Pro"/>
                <a:sym typeface="Source Sans Pro"/>
              </a:defRPr>
            </a:lvl7pPr>
            <a:lvl8pPr marL="3657600" marR="0" lvl="7" indent="-228600" algn="l" rtl="0">
              <a:lnSpc>
                <a:spcPct val="94000"/>
              </a:lnSpc>
              <a:spcBef>
                <a:spcPts val="500"/>
              </a:spcBef>
              <a:spcAft>
                <a:spcPts val="0"/>
              </a:spcAft>
              <a:buClr>
                <a:schemeClr val="dk2"/>
              </a:buClr>
              <a:buSzPts val="1600"/>
              <a:buFont typeface="Source Sans Pro"/>
              <a:buNone/>
              <a:defRPr sz="1600" b="1" i="1" u="none" strike="noStrike" cap="none">
                <a:solidFill>
                  <a:schemeClr val="dk2"/>
                </a:solidFill>
                <a:latin typeface="Source Sans Pro"/>
                <a:ea typeface="Source Sans Pro"/>
                <a:cs typeface="Source Sans Pro"/>
                <a:sym typeface="Source Sans Pro"/>
              </a:defRPr>
            </a:lvl8pPr>
            <a:lvl9pPr marL="4114800" marR="0" lvl="8" indent="-228600" algn="l" rtl="0">
              <a:lnSpc>
                <a:spcPct val="94000"/>
              </a:lnSpc>
              <a:spcBef>
                <a:spcPts val="500"/>
              </a:spcBef>
              <a:spcAft>
                <a:spcPts val="200"/>
              </a:spcAft>
              <a:buClr>
                <a:schemeClr val="dk2"/>
              </a:buClr>
              <a:buSzPts val="1600"/>
              <a:buFont typeface="Source Sans Pro"/>
              <a:buNone/>
              <a:defRPr sz="1600" b="1" i="0" u="none" strike="noStrike" cap="none">
                <a:solidFill>
                  <a:schemeClr val="dk2"/>
                </a:solidFill>
                <a:latin typeface="Source Sans Pro"/>
                <a:ea typeface="Source Sans Pro"/>
                <a:cs typeface="Source Sans Pro"/>
                <a:sym typeface="Source Sans Pro"/>
              </a:defRPr>
            </a:lvl9pPr>
          </a:lstStyle>
          <a:p>
            <a:endParaRPr/>
          </a:p>
        </p:txBody>
      </p:sp>
      <p:sp>
        <p:nvSpPr>
          <p:cNvPr id="57" name="Shape 57"/>
          <p:cNvSpPr txBox="1">
            <a:spLocks noGrp="1"/>
          </p:cNvSpPr>
          <p:nvPr>
            <p:ph type="body" idx="2"/>
          </p:nvPr>
        </p:nvSpPr>
        <p:spPr>
          <a:xfrm>
            <a:off x="1371600" y="3305207"/>
            <a:ext cx="4443984" cy="2562193"/>
          </a:xfrm>
          <a:prstGeom prst="rect">
            <a:avLst/>
          </a:prstGeom>
          <a:noFill/>
          <a:ln>
            <a:noFill/>
          </a:ln>
        </p:spPr>
        <p:txBody>
          <a:bodyPr spcFirstLastPara="1" wrap="square" lIns="91425" tIns="91425" rIns="91425" bIns="91425" anchor="t" anchorCtr="0"/>
          <a:lstStyle>
            <a:lvl1pPr marL="457200" marR="0" lvl="0" indent="-355600" algn="l" rtl="0">
              <a:lnSpc>
                <a:spcPct val="94000"/>
              </a:lnSpc>
              <a:spcBef>
                <a:spcPts val="1000"/>
              </a:spcBef>
              <a:spcAft>
                <a:spcPts val="0"/>
              </a:spcAft>
              <a:buClr>
                <a:schemeClr val="dk2"/>
              </a:buClr>
              <a:buSzPts val="2000"/>
              <a:buFont typeface="Source Sans Pro"/>
              <a:buChar char="■"/>
              <a:defRPr sz="2000" b="0" i="0" u="none" strike="noStrike" cap="none">
                <a:solidFill>
                  <a:schemeClr val="dk2"/>
                </a:solidFill>
                <a:latin typeface="Source Sans Pro"/>
                <a:ea typeface="Source Sans Pro"/>
                <a:cs typeface="Source Sans Pro"/>
                <a:sym typeface="Source Sans Pro"/>
              </a:defRPr>
            </a:lvl1pPr>
            <a:lvl2pPr marL="914400" marR="0" lvl="1" indent="-355600" algn="l" rtl="0">
              <a:lnSpc>
                <a:spcPct val="94000"/>
              </a:lnSpc>
              <a:spcBef>
                <a:spcPts val="500"/>
              </a:spcBef>
              <a:spcAft>
                <a:spcPts val="0"/>
              </a:spcAft>
              <a:buClr>
                <a:schemeClr val="dk2"/>
              </a:buClr>
              <a:buSzPts val="2000"/>
              <a:buFont typeface="Source Sans Pro"/>
              <a:buChar char="–"/>
              <a:defRPr sz="2000" b="0" i="1" u="none" strike="noStrike" cap="none">
                <a:solidFill>
                  <a:schemeClr val="dk2"/>
                </a:solidFill>
                <a:latin typeface="Source Sans Pro"/>
                <a:ea typeface="Source Sans Pro"/>
                <a:cs typeface="Source Sans Pro"/>
                <a:sym typeface="Source Sans Pro"/>
              </a:defRPr>
            </a:lvl2pPr>
            <a:lvl3pPr marL="1371600" marR="0" lvl="2" indent="-342900" algn="l" rtl="0">
              <a:lnSpc>
                <a:spcPct val="94000"/>
              </a:lnSpc>
              <a:spcBef>
                <a:spcPts val="500"/>
              </a:spcBef>
              <a:spcAft>
                <a:spcPts val="0"/>
              </a:spcAft>
              <a:buClr>
                <a:schemeClr val="dk2"/>
              </a:buClr>
              <a:buSzPts val="1800"/>
              <a:buFont typeface="Source Sans Pro"/>
              <a:buChar char="■"/>
              <a:defRPr sz="18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4000"/>
              </a:lnSpc>
              <a:spcBef>
                <a:spcPts val="500"/>
              </a:spcBef>
              <a:spcAft>
                <a:spcPts val="0"/>
              </a:spcAft>
              <a:buClr>
                <a:schemeClr val="dk2"/>
              </a:buClr>
              <a:buSzPts val="1800"/>
              <a:buFont typeface="Source Sans Pro"/>
              <a:buChar char="–"/>
              <a:defRPr sz="1800" b="0" i="1" u="none" strike="noStrike" cap="none">
                <a:solidFill>
                  <a:schemeClr val="dk2"/>
                </a:solidFill>
                <a:latin typeface="Source Sans Pro"/>
                <a:ea typeface="Source Sans Pro"/>
                <a:cs typeface="Source Sans Pro"/>
                <a:sym typeface="Source Sans Pro"/>
              </a:defRPr>
            </a:lvl4pPr>
            <a:lvl5pPr marL="2286000" marR="0" lvl="4" indent="-330200" algn="l" rtl="0">
              <a:lnSpc>
                <a:spcPct val="94000"/>
              </a:lnSpc>
              <a:spcBef>
                <a:spcPts val="5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lnSpc>
                <a:spcPct val="94000"/>
              </a:lnSpc>
              <a:spcBef>
                <a:spcPts val="500"/>
              </a:spcBef>
              <a:spcAft>
                <a:spcPts val="0"/>
              </a:spcAft>
              <a:buClr>
                <a:schemeClr val="dk2"/>
              </a:buClr>
              <a:buSzPts val="1600"/>
              <a:buFont typeface="Source Sans Pro"/>
              <a:buChar char="–"/>
              <a:defRPr sz="1600" b="0" i="1" u="none" strike="noStrike" cap="none">
                <a:solidFill>
                  <a:schemeClr val="dk2"/>
                </a:solidFill>
                <a:latin typeface="Source Sans Pro"/>
                <a:ea typeface="Source Sans Pro"/>
                <a:cs typeface="Source Sans Pro"/>
                <a:sym typeface="Source Sans Pro"/>
              </a:defRPr>
            </a:lvl6pPr>
            <a:lvl7pPr marL="3200400" marR="0" lvl="6" indent="-317500" algn="l" rtl="0">
              <a:lnSpc>
                <a:spcPct val="94000"/>
              </a:lnSpc>
              <a:spcBef>
                <a:spcPts val="500"/>
              </a:spcBef>
              <a:spcAft>
                <a:spcPts val="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7pPr>
            <a:lvl8pPr marL="3657600" marR="0" lvl="7" indent="-317500" algn="l" rtl="0">
              <a:lnSpc>
                <a:spcPct val="94000"/>
              </a:lnSpc>
              <a:spcBef>
                <a:spcPts val="500"/>
              </a:spcBef>
              <a:spcAft>
                <a:spcPts val="0"/>
              </a:spcAft>
              <a:buClr>
                <a:schemeClr val="dk2"/>
              </a:buClr>
              <a:buSzPts val="1400"/>
              <a:buFont typeface="Source Sans Pro"/>
              <a:buChar char="–"/>
              <a:defRPr sz="1400" b="0" i="1" u="none" strike="noStrike" cap="none">
                <a:solidFill>
                  <a:schemeClr val="dk2"/>
                </a:solidFill>
                <a:latin typeface="Source Sans Pro"/>
                <a:ea typeface="Source Sans Pro"/>
                <a:cs typeface="Source Sans Pro"/>
                <a:sym typeface="Source Sans Pro"/>
              </a:defRPr>
            </a:lvl8pPr>
            <a:lvl9pPr marL="4114800" marR="0" lvl="8" indent="-317500" algn="l" rtl="0">
              <a:lnSpc>
                <a:spcPct val="94000"/>
              </a:lnSpc>
              <a:spcBef>
                <a:spcPts val="500"/>
              </a:spcBef>
              <a:spcAft>
                <a:spcPts val="20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58" name="Shape 58"/>
          <p:cNvSpPr txBox="1">
            <a:spLocks noGrp="1"/>
          </p:cNvSpPr>
          <p:nvPr>
            <p:ph type="body" idx="3"/>
          </p:nvPr>
        </p:nvSpPr>
        <p:spPr>
          <a:xfrm>
            <a:off x="6525014" y="2340864"/>
            <a:ext cx="4443984" cy="823912"/>
          </a:xfrm>
          <a:prstGeom prst="rect">
            <a:avLst/>
          </a:prstGeom>
          <a:noFill/>
          <a:ln>
            <a:noFill/>
          </a:ln>
        </p:spPr>
        <p:txBody>
          <a:bodyPr spcFirstLastPara="1" wrap="square" lIns="91425" tIns="91425" rIns="91425" bIns="91425" anchor="b" anchorCtr="0"/>
          <a:lstStyle>
            <a:lvl1pPr marL="457200" marR="0" lvl="0" indent="-228600" algn="l" rtl="0">
              <a:lnSpc>
                <a:spcPct val="84000"/>
              </a:lnSpc>
              <a:spcBef>
                <a:spcPts val="0"/>
              </a:spcBef>
              <a:spcAft>
                <a:spcPts val="0"/>
              </a:spcAft>
              <a:buClr>
                <a:schemeClr val="dk2"/>
              </a:buClr>
              <a:buSzPts val="3000"/>
              <a:buFont typeface="Source Sans Pro"/>
              <a:buNone/>
              <a:defRPr sz="3000" b="0" i="0" u="none" strike="noStrike" cap="none">
                <a:solidFill>
                  <a:schemeClr val="dk2"/>
                </a:solidFill>
                <a:latin typeface="Source Sans Pro"/>
                <a:ea typeface="Source Sans Pro"/>
                <a:cs typeface="Source Sans Pro"/>
                <a:sym typeface="Source Sans Pro"/>
              </a:defRPr>
            </a:lvl1pPr>
            <a:lvl2pPr marL="914400" marR="0" lvl="1" indent="-228600" algn="l" rtl="0">
              <a:lnSpc>
                <a:spcPct val="94000"/>
              </a:lnSpc>
              <a:spcBef>
                <a:spcPts val="500"/>
              </a:spcBef>
              <a:spcAft>
                <a:spcPts val="0"/>
              </a:spcAft>
              <a:buClr>
                <a:schemeClr val="dk2"/>
              </a:buClr>
              <a:buSzPts val="2000"/>
              <a:buFont typeface="Source Sans Pro"/>
              <a:buNone/>
              <a:defRPr sz="2000" b="1" i="1" u="none" strike="noStrike" cap="none">
                <a:solidFill>
                  <a:schemeClr val="dk2"/>
                </a:solidFill>
                <a:latin typeface="Source Sans Pro"/>
                <a:ea typeface="Source Sans Pro"/>
                <a:cs typeface="Source Sans Pro"/>
                <a:sym typeface="Source Sans Pro"/>
              </a:defRPr>
            </a:lvl2pPr>
            <a:lvl3pPr marL="1371600" marR="0" lvl="2" indent="-228600" algn="l" rtl="0">
              <a:lnSpc>
                <a:spcPct val="94000"/>
              </a:lnSpc>
              <a:spcBef>
                <a:spcPts val="500"/>
              </a:spcBef>
              <a:spcAft>
                <a:spcPts val="0"/>
              </a:spcAft>
              <a:buClr>
                <a:schemeClr val="dk2"/>
              </a:buClr>
              <a:buSzPts val="1800"/>
              <a:buFont typeface="Source Sans Pro"/>
              <a:buNone/>
              <a:defRPr sz="1800" b="1" i="0" u="none" strike="noStrike" cap="none">
                <a:solidFill>
                  <a:schemeClr val="dk2"/>
                </a:solidFill>
                <a:latin typeface="Source Sans Pro"/>
                <a:ea typeface="Source Sans Pro"/>
                <a:cs typeface="Source Sans Pro"/>
                <a:sym typeface="Source Sans Pro"/>
              </a:defRPr>
            </a:lvl3pPr>
            <a:lvl4pPr marL="1828800" marR="0" lvl="3" indent="-228600" algn="l" rtl="0">
              <a:lnSpc>
                <a:spcPct val="94000"/>
              </a:lnSpc>
              <a:spcBef>
                <a:spcPts val="500"/>
              </a:spcBef>
              <a:spcAft>
                <a:spcPts val="0"/>
              </a:spcAft>
              <a:buClr>
                <a:schemeClr val="dk2"/>
              </a:buClr>
              <a:buSzPts val="1600"/>
              <a:buFont typeface="Source Sans Pro"/>
              <a:buNone/>
              <a:defRPr sz="1600" b="1" i="1" u="none" strike="noStrike" cap="none">
                <a:solidFill>
                  <a:schemeClr val="dk2"/>
                </a:solidFill>
                <a:latin typeface="Source Sans Pro"/>
                <a:ea typeface="Source Sans Pro"/>
                <a:cs typeface="Source Sans Pro"/>
                <a:sym typeface="Source Sans Pro"/>
              </a:defRPr>
            </a:lvl4pPr>
            <a:lvl5pPr marL="2286000" marR="0" lvl="4" indent="-228600" algn="l" rtl="0">
              <a:lnSpc>
                <a:spcPct val="94000"/>
              </a:lnSpc>
              <a:spcBef>
                <a:spcPts val="500"/>
              </a:spcBef>
              <a:spcAft>
                <a:spcPts val="0"/>
              </a:spcAft>
              <a:buClr>
                <a:schemeClr val="dk2"/>
              </a:buClr>
              <a:buSzPts val="1600"/>
              <a:buFont typeface="Source Sans Pro"/>
              <a:buNone/>
              <a:defRPr sz="1600" b="1" i="0" u="none" strike="noStrike" cap="none">
                <a:solidFill>
                  <a:schemeClr val="dk2"/>
                </a:solidFill>
                <a:latin typeface="Source Sans Pro"/>
                <a:ea typeface="Source Sans Pro"/>
                <a:cs typeface="Source Sans Pro"/>
                <a:sym typeface="Source Sans Pro"/>
              </a:defRPr>
            </a:lvl5pPr>
            <a:lvl6pPr marL="2743200" marR="0" lvl="5" indent="-228600" algn="l" rtl="0">
              <a:lnSpc>
                <a:spcPct val="94000"/>
              </a:lnSpc>
              <a:spcBef>
                <a:spcPts val="500"/>
              </a:spcBef>
              <a:spcAft>
                <a:spcPts val="0"/>
              </a:spcAft>
              <a:buClr>
                <a:schemeClr val="dk2"/>
              </a:buClr>
              <a:buSzPts val="1600"/>
              <a:buFont typeface="Source Sans Pro"/>
              <a:buNone/>
              <a:defRPr sz="1600" b="1" i="1" u="none" strike="noStrike" cap="none">
                <a:solidFill>
                  <a:schemeClr val="dk2"/>
                </a:solidFill>
                <a:latin typeface="Source Sans Pro"/>
                <a:ea typeface="Source Sans Pro"/>
                <a:cs typeface="Source Sans Pro"/>
                <a:sym typeface="Source Sans Pro"/>
              </a:defRPr>
            </a:lvl6pPr>
            <a:lvl7pPr marL="3200400" marR="0" lvl="6" indent="-228600" algn="l" rtl="0">
              <a:lnSpc>
                <a:spcPct val="94000"/>
              </a:lnSpc>
              <a:spcBef>
                <a:spcPts val="500"/>
              </a:spcBef>
              <a:spcAft>
                <a:spcPts val="0"/>
              </a:spcAft>
              <a:buClr>
                <a:schemeClr val="dk2"/>
              </a:buClr>
              <a:buSzPts val="1600"/>
              <a:buFont typeface="Source Sans Pro"/>
              <a:buNone/>
              <a:defRPr sz="1600" b="1" i="0" u="none" strike="noStrike" cap="none">
                <a:solidFill>
                  <a:schemeClr val="dk2"/>
                </a:solidFill>
                <a:latin typeface="Source Sans Pro"/>
                <a:ea typeface="Source Sans Pro"/>
                <a:cs typeface="Source Sans Pro"/>
                <a:sym typeface="Source Sans Pro"/>
              </a:defRPr>
            </a:lvl7pPr>
            <a:lvl8pPr marL="3657600" marR="0" lvl="7" indent="-228600" algn="l" rtl="0">
              <a:lnSpc>
                <a:spcPct val="94000"/>
              </a:lnSpc>
              <a:spcBef>
                <a:spcPts val="500"/>
              </a:spcBef>
              <a:spcAft>
                <a:spcPts val="0"/>
              </a:spcAft>
              <a:buClr>
                <a:schemeClr val="dk2"/>
              </a:buClr>
              <a:buSzPts val="1600"/>
              <a:buFont typeface="Source Sans Pro"/>
              <a:buNone/>
              <a:defRPr sz="1600" b="1" i="1" u="none" strike="noStrike" cap="none">
                <a:solidFill>
                  <a:schemeClr val="dk2"/>
                </a:solidFill>
                <a:latin typeface="Source Sans Pro"/>
                <a:ea typeface="Source Sans Pro"/>
                <a:cs typeface="Source Sans Pro"/>
                <a:sym typeface="Source Sans Pro"/>
              </a:defRPr>
            </a:lvl8pPr>
            <a:lvl9pPr marL="4114800" marR="0" lvl="8" indent="-228600" algn="l" rtl="0">
              <a:lnSpc>
                <a:spcPct val="94000"/>
              </a:lnSpc>
              <a:spcBef>
                <a:spcPts val="500"/>
              </a:spcBef>
              <a:spcAft>
                <a:spcPts val="200"/>
              </a:spcAft>
              <a:buClr>
                <a:schemeClr val="dk2"/>
              </a:buClr>
              <a:buSzPts val="1600"/>
              <a:buFont typeface="Source Sans Pro"/>
              <a:buNone/>
              <a:defRPr sz="1600" b="1" i="0" u="none" strike="noStrike" cap="none">
                <a:solidFill>
                  <a:schemeClr val="dk2"/>
                </a:solidFill>
                <a:latin typeface="Source Sans Pro"/>
                <a:ea typeface="Source Sans Pro"/>
                <a:cs typeface="Source Sans Pro"/>
                <a:sym typeface="Source Sans Pro"/>
              </a:defRPr>
            </a:lvl9pPr>
          </a:lstStyle>
          <a:p>
            <a:endParaRPr/>
          </a:p>
        </p:txBody>
      </p:sp>
      <p:sp>
        <p:nvSpPr>
          <p:cNvPr id="59" name="Shape 59"/>
          <p:cNvSpPr txBox="1">
            <a:spLocks noGrp="1"/>
          </p:cNvSpPr>
          <p:nvPr>
            <p:ph type="body" idx="4"/>
          </p:nvPr>
        </p:nvSpPr>
        <p:spPr>
          <a:xfrm>
            <a:off x="6525014" y="3305207"/>
            <a:ext cx="4443984" cy="2562193"/>
          </a:xfrm>
          <a:prstGeom prst="rect">
            <a:avLst/>
          </a:prstGeom>
          <a:noFill/>
          <a:ln>
            <a:noFill/>
          </a:ln>
        </p:spPr>
        <p:txBody>
          <a:bodyPr spcFirstLastPara="1" wrap="square" lIns="91425" tIns="91425" rIns="91425" bIns="91425" anchor="t" anchorCtr="0"/>
          <a:lstStyle>
            <a:lvl1pPr marL="457200" marR="0" lvl="0" indent="-355600" algn="l" rtl="0">
              <a:lnSpc>
                <a:spcPct val="94000"/>
              </a:lnSpc>
              <a:spcBef>
                <a:spcPts val="1000"/>
              </a:spcBef>
              <a:spcAft>
                <a:spcPts val="0"/>
              </a:spcAft>
              <a:buClr>
                <a:schemeClr val="dk2"/>
              </a:buClr>
              <a:buSzPts val="2000"/>
              <a:buFont typeface="Source Sans Pro"/>
              <a:buChar char="■"/>
              <a:defRPr sz="2000" b="0" i="0" u="none" strike="noStrike" cap="none">
                <a:solidFill>
                  <a:schemeClr val="dk2"/>
                </a:solidFill>
                <a:latin typeface="Source Sans Pro"/>
                <a:ea typeface="Source Sans Pro"/>
                <a:cs typeface="Source Sans Pro"/>
                <a:sym typeface="Source Sans Pro"/>
              </a:defRPr>
            </a:lvl1pPr>
            <a:lvl2pPr marL="914400" marR="0" lvl="1" indent="-355600" algn="l" rtl="0">
              <a:lnSpc>
                <a:spcPct val="94000"/>
              </a:lnSpc>
              <a:spcBef>
                <a:spcPts val="500"/>
              </a:spcBef>
              <a:spcAft>
                <a:spcPts val="0"/>
              </a:spcAft>
              <a:buClr>
                <a:schemeClr val="dk2"/>
              </a:buClr>
              <a:buSzPts val="2000"/>
              <a:buFont typeface="Source Sans Pro"/>
              <a:buChar char="–"/>
              <a:defRPr sz="2000" b="0" i="1" u="none" strike="noStrike" cap="none">
                <a:solidFill>
                  <a:schemeClr val="dk2"/>
                </a:solidFill>
                <a:latin typeface="Source Sans Pro"/>
                <a:ea typeface="Source Sans Pro"/>
                <a:cs typeface="Source Sans Pro"/>
                <a:sym typeface="Source Sans Pro"/>
              </a:defRPr>
            </a:lvl2pPr>
            <a:lvl3pPr marL="1371600" marR="0" lvl="2" indent="-342900" algn="l" rtl="0">
              <a:lnSpc>
                <a:spcPct val="94000"/>
              </a:lnSpc>
              <a:spcBef>
                <a:spcPts val="500"/>
              </a:spcBef>
              <a:spcAft>
                <a:spcPts val="0"/>
              </a:spcAft>
              <a:buClr>
                <a:schemeClr val="dk2"/>
              </a:buClr>
              <a:buSzPts val="1800"/>
              <a:buFont typeface="Source Sans Pro"/>
              <a:buChar char="■"/>
              <a:defRPr sz="18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4000"/>
              </a:lnSpc>
              <a:spcBef>
                <a:spcPts val="500"/>
              </a:spcBef>
              <a:spcAft>
                <a:spcPts val="0"/>
              </a:spcAft>
              <a:buClr>
                <a:schemeClr val="dk2"/>
              </a:buClr>
              <a:buSzPts val="1800"/>
              <a:buFont typeface="Source Sans Pro"/>
              <a:buChar char="–"/>
              <a:defRPr sz="1800" b="0" i="1" u="none" strike="noStrike" cap="none">
                <a:solidFill>
                  <a:schemeClr val="dk2"/>
                </a:solidFill>
                <a:latin typeface="Source Sans Pro"/>
                <a:ea typeface="Source Sans Pro"/>
                <a:cs typeface="Source Sans Pro"/>
                <a:sym typeface="Source Sans Pro"/>
              </a:defRPr>
            </a:lvl4pPr>
            <a:lvl5pPr marL="2286000" marR="0" lvl="4" indent="-330200" algn="l" rtl="0">
              <a:lnSpc>
                <a:spcPct val="94000"/>
              </a:lnSpc>
              <a:spcBef>
                <a:spcPts val="5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lnSpc>
                <a:spcPct val="94000"/>
              </a:lnSpc>
              <a:spcBef>
                <a:spcPts val="500"/>
              </a:spcBef>
              <a:spcAft>
                <a:spcPts val="0"/>
              </a:spcAft>
              <a:buClr>
                <a:schemeClr val="dk2"/>
              </a:buClr>
              <a:buSzPts val="1600"/>
              <a:buFont typeface="Source Sans Pro"/>
              <a:buChar char="–"/>
              <a:defRPr sz="1600" b="0" i="1" u="none" strike="noStrike" cap="none">
                <a:solidFill>
                  <a:schemeClr val="dk2"/>
                </a:solidFill>
                <a:latin typeface="Source Sans Pro"/>
                <a:ea typeface="Source Sans Pro"/>
                <a:cs typeface="Source Sans Pro"/>
                <a:sym typeface="Source Sans Pro"/>
              </a:defRPr>
            </a:lvl6pPr>
            <a:lvl7pPr marL="3200400" marR="0" lvl="6" indent="-317500" algn="l" rtl="0">
              <a:lnSpc>
                <a:spcPct val="94000"/>
              </a:lnSpc>
              <a:spcBef>
                <a:spcPts val="500"/>
              </a:spcBef>
              <a:spcAft>
                <a:spcPts val="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7pPr>
            <a:lvl8pPr marL="3657600" marR="0" lvl="7" indent="-317500" algn="l" rtl="0">
              <a:lnSpc>
                <a:spcPct val="94000"/>
              </a:lnSpc>
              <a:spcBef>
                <a:spcPts val="500"/>
              </a:spcBef>
              <a:spcAft>
                <a:spcPts val="0"/>
              </a:spcAft>
              <a:buClr>
                <a:schemeClr val="dk2"/>
              </a:buClr>
              <a:buSzPts val="1400"/>
              <a:buFont typeface="Source Sans Pro"/>
              <a:buChar char="–"/>
              <a:defRPr sz="1400" b="0" i="1" u="none" strike="noStrike" cap="none">
                <a:solidFill>
                  <a:schemeClr val="dk2"/>
                </a:solidFill>
                <a:latin typeface="Source Sans Pro"/>
                <a:ea typeface="Source Sans Pro"/>
                <a:cs typeface="Source Sans Pro"/>
                <a:sym typeface="Source Sans Pro"/>
              </a:defRPr>
            </a:lvl8pPr>
            <a:lvl9pPr marL="4114800" marR="0" lvl="8" indent="-317500" algn="l" rtl="0">
              <a:lnSpc>
                <a:spcPct val="94000"/>
              </a:lnSpc>
              <a:spcBef>
                <a:spcPts val="500"/>
              </a:spcBef>
              <a:spcAft>
                <a:spcPts val="20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60" name="Shape 60"/>
          <p:cNvSpPr txBox="1">
            <a:spLocks noGrp="1"/>
          </p:cNvSpPr>
          <p:nvPr>
            <p:ph type="dt" idx="10"/>
          </p:nvPr>
        </p:nvSpPr>
        <p:spPr>
          <a:xfrm>
            <a:off x="1390650" y="6453386"/>
            <a:ext cx="1204572" cy="40461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1" name="Shape 61"/>
          <p:cNvSpPr txBox="1">
            <a:spLocks noGrp="1"/>
          </p:cNvSpPr>
          <p:nvPr>
            <p:ph type="ftr" idx="11"/>
          </p:nvPr>
        </p:nvSpPr>
        <p:spPr>
          <a:xfrm>
            <a:off x="2893564" y="6453386"/>
            <a:ext cx="6280830" cy="40461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2" name="Shape 62"/>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2"/>
                </a:solidFill>
                <a:latin typeface="Source Sans Pro"/>
                <a:ea typeface="Source Sans Pro"/>
                <a:cs typeface="Source Sans Pro"/>
                <a:sym typeface="Source Sans Pro"/>
              </a:defRPr>
            </a:lvl1pPr>
            <a:lvl2pPr marL="0" marR="0" lvl="1" indent="0" algn="r" rtl="0">
              <a:spcBef>
                <a:spcPts val="0"/>
              </a:spcBef>
              <a:buNone/>
              <a:defRPr sz="1200">
                <a:solidFill>
                  <a:schemeClr val="dk2"/>
                </a:solidFill>
                <a:latin typeface="Source Sans Pro"/>
                <a:ea typeface="Source Sans Pro"/>
                <a:cs typeface="Source Sans Pro"/>
                <a:sym typeface="Source Sans Pro"/>
              </a:defRPr>
            </a:lvl2pPr>
            <a:lvl3pPr marL="0" marR="0" lvl="2" indent="0" algn="r" rtl="0">
              <a:spcBef>
                <a:spcPts val="0"/>
              </a:spcBef>
              <a:buNone/>
              <a:defRPr sz="1200">
                <a:solidFill>
                  <a:schemeClr val="dk2"/>
                </a:solidFill>
                <a:latin typeface="Source Sans Pro"/>
                <a:ea typeface="Source Sans Pro"/>
                <a:cs typeface="Source Sans Pro"/>
                <a:sym typeface="Source Sans Pro"/>
              </a:defRPr>
            </a:lvl3pPr>
            <a:lvl4pPr marL="0" marR="0" lvl="3" indent="0" algn="r" rtl="0">
              <a:spcBef>
                <a:spcPts val="0"/>
              </a:spcBef>
              <a:buNone/>
              <a:defRPr sz="1200">
                <a:solidFill>
                  <a:schemeClr val="dk2"/>
                </a:solidFill>
                <a:latin typeface="Source Sans Pro"/>
                <a:ea typeface="Source Sans Pro"/>
                <a:cs typeface="Source Sans Pro"/>
                <a:sym typeface="Source Sans Pro"/>
              </a:defRPr>
            </a:lvl4pPr>
            <a:lvl5pPr marL="0" marR="0" lvl="4" indent="0" algn="r" rtl="0">
              <a:spcBef>
                <a:spcPts val="0"/>
              </a:spcBef>
              <a:buNone/>
              <a:defRPr sz="1200">
                <a:solidFill>
                  <a:schemeClr val="dk2"/>
                </a:solidFill>
                <a:latin typeface="Source Sans Pro"/>
                <a:ea typeface="Source Sans Pro"/>
                <a:cs typeface="Source Sans Pro"/>
                <a:sym typeface="Source Sans Pro"/>
              </a:defRPr>
            </a:lvl5pPr>
            <a:lvl6pPr marL="0" marR="0" lvl="5" indent="0" algn="r" rtl="0">
              <a:spcBef>
                <a:spcPts val="0"/>
              </a:spcBef>
              <a:buNone/>
              <a:defRPr sz="1200">
                <a:solidFill>
                  <a:schemeClr val="dk2"/>
                </a:solidFill>
                <a:latin typeface="Source Sans Pro"/>
                <a:ea typeface="Source Sans Pro"/>
                <a:cs typeface="Source Sans Pro"/>
                <a:sym typeface="Source Sans Pro"/>
              </a:defRPr>
            </a:lvl6pPr>
            <a:lvl7pPr marL="0" marR="0" lvl="6" indent="0" algn="r" rtl="0">
              <a:spcBef>
                <a:spcPts val="0"/>
              </a:spcBef>
              <a:buNone/>
              <a:defRPr sz="1200">
                <a:solidFill>
                  <a:schemeClr val="dk2"/>
                </a:solidFill>
                <a:latin typeface="Source Sans Pro"/>
                <a:ea typeface="Source Sans Pro"/>
                <a:cs typeface="Source Sans Pro"/>
                <a:sym typeface="Source Sans Pro"/>
              </a:defRPr>
            </a:lvl7pPr>
            <a:lvl8pPr marL="0" marR="0" lvl="7" indent="0" algn="r" rtl="0">
              <a:spcBef>
                <a:spcPts val="0"/>
              </a:spcBef>
              <a:buNone/>
              <a:defRPr sz="1200">
                <a:solidFill>
                  <a:schemeClr val="dk2"/>
                </a:solidFill>
                <a:latin typeface="Source Sans Pro"/>
                <a:ea typeface="Source Sans Pro"/>
                <a:cs typeface="Source Sans Pro"/>
                <a:sym typeface="Source Sans Pro"/>
              </a:defRPr>
            </a:lvl8pPr>
            <a:lvl9pPr marL="0" marR="0" lvl="8" indent="0" algn="r" rtl="0">
              <a:spcBef>
                <a:spcPts val="0"/>
              </a:spcBef>
              <a:buNone/>
              <a:defRPr sz="1200">
                <a:solidFill>
                  <a:schemeClr val="dk2"/>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3"/>
        <p:cNvGrpSpPr/>
        <p:nvPr/>
      </p:nvGrpSpPr>
      <p:grpSpPr>
        <a:xfrm>
          <a:off x="0" y="0"/>
          <a:ext cx="0" cy="0"/>
          <a:chOff x="0" y="0"/>
          <a:chExt cx="0" cy="0"/>
        </a:xfrm>
      </p:grpSpPr>
      <p:sp>
        <p:nvSpPr>
          <p:cNvPr id="64" name="Shape 64"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txBox="1">
            <a:spLocks noGrp="1"/>
          </p:cNvSpPr>
          <p:nvPr>
            <p:ph type="title"/>
          </p:nvPr>
        </p:nvSpPr>
        <p:spPr>
          <a:xfrm>
            <a:off x="723900" y="685800"/>
            <a:ext cx="3855720" cy="2157884"/>
          </a:xfrm>
          <a:prstGeom prst="rect">
            <a:avLst/>
          </a:prstGeom>
          <a:noFill/>
          <a:ln>
            <a:noFill/>
          </a:ln>
        </p:spPr>
        <p:txBody>
          <a:bodyPr spcFirstLastPara="1" wrap="square" lIns="91425" tIns="91425" rIns="91425" bIns="91425" anchor="t" anchorCtr="0"/>
          <a:lstStyle>
            <a:lvl1pPr marR="0" lvl="0" algn="l" rtl="0">
              <a:lnSpc>
                <a:spcPct val="84000"/>
              </a:lnSpc>
              <a:spcBef>
                <a:spcPts val="0"/>
              </a:spcBef>
              <a:spcAft>
                <a:spcPts val="0"/>
              </a:spcAft>
              <a:buClr>
                <a:schemeClr val="dk2"/>
              </a:buClr>
              <a:buSzPts val="4800"/>
              <a:buFont typeface="Source Sans Pro"/>
              <a:buNone/>
              <a:defRPr sz="48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Shape 66"/>
          <p:cNvSpPr txBox="1">
            <a:spLocks noGrp="1"/>
          </p:cNvSpPr>
          <p:nvPr>
            <p:ph type="body" idx="1"/>
          </p:nvPr>
        </p:nvSpPr>
        <p:spPr>
          <a:xfrm>
            <a:off x="6256020" y="685801"/>
            <a:ext cx="5212080" cy="5175250"/>
          </a:xfrm>
          <a:prstGeom prst="rect">
            <a:avLst/>
          </a:prstGeom>
          <a:noFill/>
          <a:ln>
            <a:noFill/>
          </a:ln>
        </p:spPr>
        <p:txBody>
          <a:bodyPr spcFirstLastPara="1" wrap="square" lIns="91425" tIns="91425" rIns="91425" bIns="91425" anchor="t" anchorCtr="0"/>
          <a:lstStyle>
            <a:lvl1pPr marL="457200" marR="0" lvl="0" indent="-355600" algn="l" rtl="0">
              <a:lnSpc>
                <a:spcPct val="94000"/>
              </a:lnSpc>
              <a:spcBef>
                <a:spcPts val="1000"/>
              </a:spcBef>
              <a:spcAft>
                <a:spcPts val="0"/>
              </a:spcAft>
              <a:buClr>
                <a:schemeClr val="dk2"/>
              </a:buClr>
              <a:buSzPts val="2000"/>
              <a:buFont typeface="Source Sans Pro"/>
              <a:buChar char="■"/>
              <a:defRPr sz="2000" b="0" i="0" u="none" strike="noStrike" cap="none">
                <a:solidFill>
                  <a:schemeClr val="dk2"/>
                </a:solidFill>
                <a:latin typeface="Source Sans Pro"/>
                <a:ea typeface="Source Sans Pro"/>
                <a:cs typeface="Source Sans Pro"/>
                <a:sym typeface="Source Sans Pro"/>
              </a:defRPr>
            </a:lvl1pPr>
            <a:lvl2pPr marL="914400" marR="0" lvl="1" indent="-355600" algn="l" rtl="0">
              <a:lnSpc>
                <a:spcPct val="94000"/>
              </a:lnSpc>
              <a:spcBef>
                <a:spcPts val="500"/>
              </a:spcBef>
              <a:spcAft>
                <a:spcPts val="0"/>
              </a:spcAft>
              <a:buClr>
                <a:schemeClr val="dk2"/>
              </a:buClr>
              <a:buSzPts val="2000"/>
              <a:buFont typeface="Source Sans Pro"/>
              <a:buChar char="–"/>
              <a:defRPr sz="2000" b="0" i="1" u="none" strike="noStrike" cap="none">
                <a:solidFill>
                  <a:schemeClr val="dk2"/>
                </a:solidFill>
                <a:latin typeface="Source Sans Pro"/>
                <a:ea typeface="Source Sans Pro"/>
                <a:cs typeface="Source Sans Pro"/>
                <a:sym typeface="Source Sans Pro"/>
              </a:defRPr>
            </a:lvl2pPr>
            <a:lvl3pPr marL="1371600" marR="0" lvl="2" indent="-342900" algn="l" rtl="0">
              <a:lnSpc>
                <a:spcPct val="94000"/>
              </a:lnSpc>
              <a:spcBef>
                <a:spcPts val="500"/>
              </a:spcBef>
              <a:spcAft>
                <a:spcPts val="0"/>
              </a:spcAft>
              <a:buClr>
                <a:schemeClr val="dk2"/>
              </a:buClr>
              <a:buSzPts val="1800"/>
              <a:buFont typeface="Source Sans Pro"/>
              <a:buChar char="■"/>
              <a:defRPr sz="18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4000"/>
              </a:lnSpc>
              <a:spcBef>
                <a:spcPts val="500"/>
              </a:spcBef>
              <a:spcAft>
                <a:spcPts val="0"/>
              </a:spcAft>
              <a:buClr>
                <a:schemeClr val="dk2"/>
              </a:buClr>
              <a:buSzPts val="1800"/>
              <a:buFont typeface="Source Sans Pro"/>
              <a:buChar char="–"/>
              <a:defRPr sz="1800" b="0" i="1" u="none" strike="noStrike" cap="none">
                <a:solidFill>
                  <a:schemeClr val="dk2"/>
                </a:solidFill>
                <a:latin typeface="Source Sans Pro"/>
                <a:ea typeface="Source Sans Pro"/>
                <a:cs typeface="Source Sans Pro"/>
                <a:sym typeface="Source Sans Pro"/>
              </a:defRPr>
            </a:lvl4pPr>
            <a:lvl5pPr marL="2286000" marR="0" lvl="4" indent="-330200" algn="l" rtl="0">
              <a:lnSpc>
                <a:spcPct val="94000"/>
              </a:lnSpc>
              <a:spcBef>
                <a:spcPts val="5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lnSpc>
                <a:spcPct val="94000"/>
              </a:lnSpc>
              <a:spcBef>
                <a:spcPts val="500"/>
              </a:spcBef>
              <a:spcAft>
                <a:spcPts val="0"/>
              </a:spcAft>
              <a:buClr>
                <a:schemeClr val="dk2"/>
              </a:buClr>
              <a:buSzPts val="1600"/>
              <a:buFont typeface="Source Sans Pro"/>
              <a:buChar char="–"/>
              <a:defRPr sz="1600" b="0" i="1" u="none" strike="noStrike" cap="none">
                <a:solidFill>
                  <a:schemeClr val="dk2"/>
                </a:solidFill>
                <a:latin typeface="Source Sans Pro"/>
                <a:ea typeface="Source Sans Pro"/>
                <a:cs typeface="Source Sans Pro"/>
                <a:sym typeface="Source Sans Pro"/>
              </a:defRPr>
            </a:lvl6pPr>
            <a:lvl7pPr marL="3200400" marR="0" lvl="6" indent="-330200" algn="l" rtl="0">
              <a:lnSpc>
                <a:spcPct val="94000"/>
              </a:lnSpc>
              <a:spcBef>
                <a:spcPts val="5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7pPr>
            <a:lvl8pPr marL="3657600" marR="0" lvl="7" indent="-330200" algn="l" rtl="0">
              <a:lnSpc>
                <a:spcPct val="94000"/>
              </a:lnSpc>
              <a:spcBef>
                <a:spcPts val="500"/>
              </a:spcBef>
              <a:spcAft>
                <a:spcPts val="0"/>
              </a:spcAft>
              <a:buClr>
                <a:schemeClr val="dk2"/>
              </a:buClr>
              <a:buSzPts val="1600"/>
              <a:buFont typeface="Source Sans Pro"/>
              <a:buChar char="–"/>
              <a:defRPr sz="1600" b="0" i="1" u="none" strike="noStrike" cap="none">
                <a:solidFill>
                  <a:schemeClr val="dk2"/>
                </a:solidFill>
                <a:latin typeface="Source Sans Pro"/>
                <a:ea typeface="Source Sans Pro"/>
                <a:cs typeface="Source Sans Pro"/>
                <a:sym typeface="Source Sans Pro"/>
              </a:defRPr>
            </a:lvl8pPr>
            <a:lvl9pPr marL="4114800" marR="0" lvl="8" indent="-330200" algn="l" rtl="0">
              <a:lnSpc>
                <a:spcPct val="94000"/>
              </a:lnSpc>
              <a:spcBef>
                <a:spcPts val="500"/>
              </a:spcBef>
              <a:spcAft>
                <a:spcPts val="20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9pPr>
          </a:lstStyle>
          <a:p>
            <a:endParaRPr/>
          </a:p>
        </p:txBody>
      </p:sp>
      <p:sp>
        <p:nvSpPr>
          <p:cNvPr id="67" name="Shape 67"/>
          <p:cNvSpPr txBox="1">
            <a:spLocks noGrp="1"/>
          </p:cNvSpPr>
          <p:nvPr>
            <p:ph type="body" idx="2"/>
          </p:nvPr>
        </p:nvSpPr>
        <p:spPr>
          <a:xfrm>
            <a:off x="723900" y="2856344"/>
            <a:ext cx="3855720" cy="3011056"/>
          </a:xfrm>
          <a:prstGeom prst="rect">
            <a:avLst/>
          </a:prstGeom>
          <a:noFill/>
          <a:ln>
            <a:noFill/>
          </a:ln>
        </p:spPr>
        <p:txBody>
          <a:bodyPr spcFirstLastPara="1" wrap="square" lIns="91425" tIns="91425" rIns="91425" bIns="91425" anchor="t" anchorCtr="0"/>
          <a:lstStyle>
            <a:lvl1pPr marL="457200" marR="0" lvl="0" indent="-228600" algn="l" rtl="0">
              <a:lnSpc>
                <a:spcPct val="113000"/>
              </a:lnSpc>
              <a:spcBef>
                <a:spcPts val="0"/>
              </a:spcBef>
              <a:spcAft>
                <a:spcPts val="0"/>
              </a:spcAft>
              <a:buClr>
                <a:schemeClr val="dk2"/>
              </a:buClr>
              <a:buSzPts val="1600"/>
              <a:buFont typeface="Source Sans Pro"/>
              <a:buNone/>
              <a:defRPr sz="1600" b="0" i="0" u="none" strike="noStrike" cap="none">
                <a:solidFill>
                  <a:schemeClr val="dk2"/>
                </a:solidFill>
                <a:latin typeface="Source Sans Pro"/>
                <a:ea typeface="Source Sans Pro"/>
                <a:cs typeface="Source Sans Pro"/>
                <a:sym typeface="Source Sans Pro"/>
              </a:defRPr>
            </a:lvl1pPr>
            <a:lvl2pPr marL="914400" marR="0" lvl="1" indent="-228600" algn="l" rtl="0">
              <a:lnSpc>
                <a:spcPct val="94000"/>
              </a:lnSpc>
              <a:spcBef>
                <a:spcPts val="1500"/>
              </a:spcBef>
              <a:spcAft>
                <a:spcPts val="0"/>
              </a:spcAft>
              <a:buClr>
                <a:schemeClr val="dk2"/>
              </a:buClr>
              <a:buSzPts val="1400"/>
              <a:buFont typeface="Source Sans Pro"/>
              <a:buNone/>
              <a:defRPr sz="1400" b="0" i="1" u="none" strike="noStrike" cap="none">
                <a:solidFill>
                  <a:schemeClr val="dk2"/>
                </a:solidFill>
                <a:latin typeface="Source Sans Pro"/>
                <a:ea typeface="Source Sans Pro"/>
                <a:cs typeface="Source Sans Pro"/>
                <a:sym typeface="Source Sans Pro"/>
              </a:defRPr>
            </a:lvl2pPr>
            <a:lvl3pPr marL="1371600" marR="0" lvl="2" indent="-228600" algn="l" rtl="0">
              <a:lnSpc>
                <a:spcPct val="94000"/>
              </a:lnSpc>
              <a:spcBef>
                <a:spcPts val="500"/>
              </a:spcBef>
              <a:spcAft>
                <a:spcPts val="0"/>
              </a:spcAft>
              <a:buClr>
                <a:schemeClr val="dk2"/>
              </a:buClr>
              <a:buSzPts val="1200"/>
              <a:buFont typeface="Source Sans Pro"/>
              <a:buNone/>
              <a:defRPr sz="1200" b="0" i="0" u="none" strike="noStrike" cap="none">
                <a:solidFill>
                  <a:schemeClr val="dk2"/>
                </a:solidFill>
                <a:latin typeface="Source Sans Pro"/>
                <a:ea typeface="Source Sans Pro"/>
                <a:cs typeface="Source Sans Pro"/>
                <a:sym typeface="Source Sans Pro"/>
              </a:defRPr>
            </a:lvl3pPr>
            <a:lvl4pPr marL="1828800" marR="0" lvl="3" indent="-228600" algn="l" rtl="0">
              <a:lnSpc>
                <a:spcPct val="94000"/>
              </a:lnSpc>
              <a:spcBef>
                <a:spcPts val="500"/>
              </a:spcBef>
              <a:spcAft>
                <a:spcPts val="0"/>
              </a:spcAft>
              <a:buClr>
                <a:schemeClr val="dk2"/>
              </a:buClr>
              <a:buSzPts val="1000"/>
              <a:buFont typeface="Source Sans Pro"/>
              <a:buNone/>
              <a:defRPr sz="1000" b="0" i="1" u="none" strike="noStrike" cap="none">
                <a:solidFill>
                  <a:schemeClr val="dk2"/>
                </a:solidFill>
                <a:latin typeface="Source Sans Pro"/>
                <a:ea typeface="Source Sans Pro"/>
                <a:cs typeface="Source Sans Pro"/>
                <a:sym typeface="Source Sans Pro"/>
              </a:defRPr>
            </a:lvl4pPr>
            <a:lvl5pPr marL="2286000" marR="0" lvl="4" indent="-228600" algn="l" rtl="0">
              <a:lnSpc>
                <a:spcPct val="94000"/>
              </a:lnSpc>
              <a:spcBef>
                <a:spcPts val="500"/>
              </a:spcBef>
              <a:spcAft>
                <a:spcPts val="0"/>
              </a:spcAft>
              <a:buClr>
                <a:schemeClr val="dk2"/>
              </a:buClr>
              <a:buSzPts val="1000"/>
              <a:buFont typeface="Source Sans Pro"/>
              <a:buNone/>
              <a:defRPr sz="1000" b="0" i="0" u="none" strike="noStrike" cap="none">
                <a:solidFill>
                  <a:schemeClr val="dk2"/>
                </a:solidFill>
                <a:latin typeface="Source Sans Pro"/>
                <a:ea typeface="Source Sans Pro"/>
                <a:cs typeface="Source Sans Pro"/>
                <a:sym typeface="Source Sans Pro"/>
              </a:defRPr>
            </a:lvl5pPr>
            <a:lvl6pPr marL="2743200" marR="0" lvl="5" indent="-228600" algn="l" rtl="0">
              <a:lnSpc>
                <a:spcPct val="94000"/>
              </a:lnSpc>
              <a:spcBef>
                <a:spcPts val="500"/>
              </a:spcBef>
              <a:spcAft>
                <a:spcPts val="0"/>
              </a:spcAft>
              <a:buClr>
                <a:schemeClr val="dk2"/>
              </a:buClr>
              <a:buSzPts val="1000"/>
              <a:buFont typeface="Source Sans Pro"/>
              <a:buNone/>
              <a:defRPr sz="1000" b="0" i="1" u="none" strike="noStrike" cap="none">
                <a:solidFill>
                  <a:schemeClr val="dk2"/>
                </a:solidFill>
                <a:latin typeface="Source Sans Pro"/>
                <a:ea typeface="Source Sans Pro"/>
                <a:cs typeface="Source Sans Pro"/>
                <a:sym typeface="Source Sans Pro"/>
              </a:defRPr>
            </a:lvl6pPr>
            <a:lvl7pPr marL="3200400" marR="0" lvl="6" indent="-228600" algn="l" rtl="0">
              <a:lnSpc>
                <a:spcPct val="94000"/>
              </a:lnSpc>
              <a:spcBef>
                <a:spcPts val="500"/>
              </a:spcBef>
              <a:spcAft>
                <a:spcPts val="0"/>
              </a:spcAft>
              <a:buClr>
                <a:schemeClr val="dk2"/>
              </a:buClr>
              <a:buSzPts val="1000"/>
              <a:buFont typeface="Source Sans Pro"/>
              <a:buNone/>
              <a:defRPr sz="1000" b="0" i="0" u="none" strike="noStrike" cap="none">
                <a:solidFill>
                  <a:schemeClr val="dk2"/>
                </a:solidFill>
                <a:latin typeface="Source Sans Pro"/>
                <a:ea typeface="Source Sans Pro"/>
                <a:cs typeface="Source Sans Pro"/>
                <a:sym typeface="Source Sans Pro"/>
              </a:defRPr>
            </a:lvl7pPr>
            <a:lvl8pPr marL="3657600" marR="0" lvl="7" indent="-228600" algn="l" rtl="0">
              <a:lnSpc>
                <a:spcPct val="94000"/>
              </a:lnSpc>
              <a:spcBef>
                <a:spcPts val="500"/>
              </a:spcBef>
              <a:spcAft>
                <a:spcPts val="0"/>
              </a:spcAft>
              <a:buClr>
                <a:schemeClr val="dk2"/>
              </a:buClr>
              <a:buSzPts val="1000"/>
              <a:buFont typeface="Source Sans Pro"/>
              <a:buNone/>
              <a:defRPr sz="1000" b="0" i="1" u="none" strike="noStrike" cap="none">
                <a:solidFill>
                  <a:schemeClr val="dk2"/>
                </a:solidFill>
                <a:latin typeface="Source Sans Pro"/>
                <a:ea typeface="Source Sans Pro"/>
                <a:cs typeface="Source Sans Pro"/>
                <a:sym typeface="Source Sans Pro"/>
              </a:defRPr>
            </a:lvl8pPr>
            <a:lvl9pPr marL="4114800" marR="0" lvl="8" indent="-228600" algn="l" rtl="0">
              <a:lnSpc>
                <a:spcPct val="94000"/>
              </a:lnSpc>
              <a:spcBef>
                <a:spcPts val="500"/>
              </a:spcBef>
              <a:spcAft>
                <a:spcPts val="200"/>
              </a:spcAft>
              <a:buClr>
                <a:schemeClr val="dk2"/>
              </a:buClr>
              <a:buSzPts val="1000"/>
              <a:buFont typeface="Source Sans Pro"/>
              <a:buNone/>
              <a:defRPr sz="1000" b="0" i="0" u="none" strike="noStrike" cap="none">
                <a:solidFill>
                  <a:schemeClr val="dk2"/>
                </a:solidFill>
                <a:latin typeface="Source Sans Pro"/>
                <a:ea typeface="Source Sans Pro"/>
                <a:cs typeface="Source Sans Pro"/>
                <a:sym typeface="Source Sans Pro"/>
              </a:defRPr>
            </a:lvl9pPr>
          </a:lstStyle>
          <a:p>
            <a:endParaRPr/>
          </a:p>
        </p:txBody>
      </p:sp>
      <p:sp>
        <p:nvSpPr>
          <p:cNvPr id="68" name="Shape 68"/>
          <p:cNvSpPr txBox="1">
            <a:spLocks noGrp="1"/>
          </p:cNvSpPr>
          <p:nvPr>
            <p:ph type="dt" idx="10"/>
          </p:nvPr>
        </p:nvSpPr>
        <p:spPr>
          <a:xfrm>
            <a:off x="723900" y="6453386"/>
            <a:ext cx="1204572" cy="40461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9" name="Shape 69"/>
          <p:cNvSpPr txBox="1">
            <a:spLocks noGrp="1"/>
          </p:cNvSpPr>
          <p:nvPr>
            <p:ph type="ftr" idx="11"/>
          </p:nvPr>
        </p:nvSpPr>
        <p:spPr>
          <a:xfrm>
            <a:off x="2205945" y="6453386"/>
            <a:ext cx="2373675" cy="40461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0" name="Shape 70"/>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2"/>
                </a:solidFill>
                <a:latin typeface="Source Sans Pro"/>
                <a:ea typeface="Source Sans Pro"/>
                <a:cs typeface="Source Sans Pro"/>
                <a:sym typeface="Source Sans Pro"/>
              </a:defRPr>
            </a:lvl1pPr>
            <a:lvl2pPr marL="0" marR="0" lvl="1" indent="0" algn="r" rtl="0">
              <a:spcBef>
                <a:spcPts val="0"/>
              </a:spcBef>
              <a:buNone/>
              <a:defRPr sz="1200">
                <a:solidFill>
                  <a:schemeClr val="dk2"/>
                </a:solidFill>
                <a:latin typeface="Source Sans Pro"/>
                <a:ea typeface="Source Sans Pro"/>
                <a:cs typeface="Source Sans Pro"/>
                <a:sym typeface="Source Sans Pro"/>
              </a:defRPr>
            </a:lvl2pPr>
            <a:lvl3pPr marL="0" marR="0" lvl="2" indent="0" algn="r" rtl="0">
              <a:spcBef>
                <a:spcPts val="0"/>
              </a:spcBef>
              <a:buNone/>
              <a:defRPr sz="1200">
                <a:solidFill>
                  <a:schemeClr val="dk2"/>
                </a:solidFill>
                <a:latin typeface="Source Sans Pro"/>
                <a:ea typeface="Source Sans Pro"/>
                <a:cs typeface="Source Sans Pro"/>
                <a:sym typeface="Source Sans Pro"/>
              </a:defRPr>
            </a:lvl3pPr>
            <a:lvl4pPr marL="0" marR="0" lvl="3" indent="0" algn="r" rtl="0">
              <a:spcBef>
                <a:spcPts val="0"/>
              </a:spcBef>
              <a:buNone/>
              <a:defRPr sz="1200">
                <a:solidFill>
                  <a:schemeClr val="dk2"/>
                </a:solidFill>
                <a:latin typeface="Source Sans Pro"/>
                <a:ea typeface="Source Sans Pro"/>
                <a:cs typeface="Source Sans Pro"/>
                <a:sym typeface="Source Sans Pro"/>
              </a:defRPr>
            </a:lvl4pPr>
            <a:lvl5pPr marL="0" marR="0" lvl="4" indent="0" algn="r" rtl="0">
              <a:spcBef>
                <a:spcPts val="0"/>
              </a:spcBef>
              <a:buNone/>
              <a:defRPr sz="1200">
                <a:solidFill>
                  <a:schemeClr val="dk2"/>
                </a:solidFill>
                <a:latin typeface="Source Sans Pro"/>
                <a:ea typeface="Source Sans Pro"/>
                <a:cs typeface="Source Sans Pro"/>
                <a:sym typeface="Source Sans Pro"/>
              </a:defRPr>
            </a:lvl5pPr>
            <a:lvl6pPr marL="0" marR="0" lvl="5" indent="0" algn="r" rtl="0">
              <a:spcBef>
                <a:spcPts val="0"/>
              </a:spcBef>
              <a:buNone/>
              <a:defRPr sz="1200">
                <a:solidFill>
                  <a:schemeClr val="dk2"/>
                </a:solidFill>
                <a:latin typeface="Source Sans Pro"/>
                <a:ea typeface="Source Sans Pro"/>
                <a:cs typeface="Source Sans Pro"/>
                <a:sym typeface="Source Sans Pro"/>
              </a:defRPr>
            </a:lvl6pPr>
            <a:lvl7pPr marL="0" marR="0" lvl="6" indent="0" algn="r" rtl="0">
              <a:spcBef>
                <a:spcPts val="0"/>
              </a:spcBef>
              <a:buNone/>
              <a:defRPr sz="1200">
                <a:solidFill>
                  <a:schemeClr val="dk2"/>
                </a:solidFill>
                <a:latin typeface="Source Sans Pro"/>
                <a:ea typeface="Source Sans Pro"/>
                <a:cs typeface="Source Sans Pro"/>
                <a:sym typeface="Source Sans Pro"/>
              </a:defRPr>
            </a:lvl7pPr>
            <a:lvl8pPr marL="0" marR="0" lvl="7" indent="0" algn="r" rtl="0">
              <a:spcBef>
                <a:spcPts val="0"/>
              </a:spcBef>
              <a:buNone/>
              <a:defRPr sz="1200">
                <a:solidFill>
                  <a:schemeClr val="dk2"/>
                </a:solidFill>
                <a:latin typeface="Source Sans Pro"/>
                <a:ea typeface="Source Sans Pro"/>
                <a:cs typeface="Source Sans Pro"/>
                <a:sym typeface="Source Sans Pro"/>
              </a:defRPr>
            </a:lvl8pPr>
            <a:lvl9pPr marL="0" marR="0" lvl="8" indent="0" algn="r" rtl="0">
              <a:spcBef>
                <a:spcPts val="0"/>
              </a:spcBef>
              <a:buNone/>
              <a:defRPr sz="1200">
                <a:solidFill>
                  <a:schemeClr val="dk2"/>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
        <p:nvSpPr>
          <p:cNvPr id="71" name="Shape 71"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2"/>
        <p:cNvGrpSpPr/>
        <p:nvPr/>
      </p:nvGrpSpPr>
      <p:grpSpPr>
        <a:xfrm>
          <a:off x="0" y="0"/>
          <a:ext cx="0" cy="0"/>
          <a:chOff x="0" y="0"/>
          <a:chExt cx="0" cy="0"/>
        </a:xfrm>
      </p:grpSpPr>
      <p:sp>
        <p:nvSpPr>
          <p:cNvPr id="73" name="Shape 73"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txBox="1">
            <a:spLocks noGrp="1"/>
          </p:cNvSpPr>
          <p:nvPr>
            <p:ph type="title"/>
          </p:nvPr>
        </p:nvSpPr>
        <p:spPr>
          <a:xfrm>
            <a:off x="723900" y="685800"/>
            <a:ext cx="3855720" cy="2157884"/>
          </a:xfrm>
          <a:prstGeom prst="rect">
            <a:avLst/>
          </a:prstGeom>
          <a:noFill/>
          <a:ln>
            <a:noFill/>
          </a:ln>
        </p:spPr>
        <p:txBody>
          <a:bodyPr spcFirstLastPara="1" wrap="square" lIns="91425" tIns="91425" rIns="91425" bIns="91425" anchor="t" anchorCtr="0"/>
          <a:lstStyle>
            <a:lvl1pPr marR="0" lvl="0" algn="l" rtl="0">
              <a:lnSpc>
                <a:spcPct val="84000"/>
              </a:lnSpc>
              <a:spcBef>
                <a:spcPts val="0"/>
              </a:spcBef>
              <a:spcAft>
                <a:spcPts val="0"/>
              </a:spcAft>
              <a:buClr>
                <a:schemeClr val="dk2"/>
              </a:buClr>
              <a:buSzPts val="4800"/>
              <a:buFont typeface="Source Sans Pro"/>
              <a:buNone/>
              <a:defRPr sz="48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Shape 75"/>
          <p:cNvSpPr>
            <a:spLocks noGrp="1"/>
          </p:cNvSpPr>
          <p:nvPr>
            <p:ph type="pic" idx="2"/>
          </p:nvPr>
        </p:nvSpPr>
        <p:spPr>
          <a:xfrm>
            <a:off x="5532120" y="0"/>
            <a:ext cx="6659880" cy="6857999"/>
          </a:xfrm>
          <a:prstGeom prst="rect">
            <a:avLst/>
          </a:prstGeom>
          <a:noFill/>
          <a:ln>
            <a:noFill/>
          </a:ln>
        </p:spPr>
        <p:txBody>
          <a:bodyPr spcFirstLastPara="1" wrap="square" lIns="91425" tIns="91425" rIns="91425" bIns="91425" anchor="t" anchorCtr="0"/>
          <a:lstStyle>
            <a:lvl1pPr marR="0" lvl="0" algn="l" rtl="0">
              <a:lnSpc>
                <a:spcPct val="94000"/>
              </a:lnSpc>
              <a:spcBef>
                <a:spcPts val="1000"/>
              </a:spcBef>
              <a:spcAft>
                <a:spcPts val="0"/>
              </a:spcAft>
              <a:buClr>
                <a:schemeClr val="dk2"/>
              </a:buClr>
              <a:buSzPts val="2000"/>
              <a:buFont typeface="Source Sans Pro"/>
              <a:buNone/>
              <a:defRPr sz="2000" b="0" i="0" u="none" strike="noStrike" cap="none">
                <a:solidFill>
                  <a:schemeClr val="dk2"/>
                </a:solidFill>
                <a:latin typeface="Source Sans Pro"/>
                <a:ea typeface="Source Sans Pro"/>
                <a:cs typeface="Source Sans Pro"/>
                <a:sym typeface="Source Sans Pro"/>
              </a:defRPr>
            </a:lvl1pPr>
            <a:lvl2pPr marR="0" lvl="1" algn="l" rtl="0">
              <a:lnSpc>
                <a:spcPct val="94000"/>
              </a:lnSpc>
              <a:spcBef>
                <a:spcPts val="500"/>
              </a:spcBef>
              <a:spcAft>
                <a:spcPts val="0"/>
              </a:spcAft>
              <a:buClr>
                <a:schemeClr val="dk2"/>
              </a:buClr>
              <a:buSzPts val="2000"/>
              <a:buFont typeface="Source Sans Pro"/>
              <a:buNone/>
              <a:defRPr sz="2000" b="0" i="1" u="none" strike="noStrike" cap="none">
                <a:solidFill>
                  <a:schemeClr val="dk2"/>
                </a:solidFill>
                <a:latin typeface="Source Sans Pro"/>
                <a:ea typeface="Source Sans Pro"/>
                <a:cs typeface="Source Sans Pro"/>
                <a:sym typeface="Source Sans Pro"/>
              </a:defRPr>
            </a:lvl2pPr>
            <a:lvl3pPr marR="0" lvl="2" algn="l" rtl="0">
              <a:lnSpc>
                <a:spcPct val="94000"/>
              </a:lnSpc>
              <a:spcBef>
                <a:spcPts val="500"/>
              </a:spcBef>
              <a:spcAft>
                <a:spcPts val="0"/>
              </a:spcAft>
              <a:buClr>
                <a:schemeClr val="dk2"/>
              </a:buClr>
              <a:buSzPts val="2000"/>
              <a:buFont typeface="Source Sans Pro"/>
              <a:buNone/>
              <a:defRPr sz="2000" b="0" i="0" u="none" strike="noStrike" cap="none">
                <a:solidFill>
                  <a:schemeClr val="dk2"/>
                </a:solidFill>
                <a:latin typeface="Source Sans Pro"/>
                <a:ea typeface="Source Sans Pro"/>
                <a:cs typeface="Source Sans Pro"/>
                <a:sym typeface="Source Sans Pro"/>
              </a:defRPr>
            </a:lvl3pPr>
            <a:lvl4pPr marR="0" lvl="3" algn="l" rtl="0">
              <a:lnSpc>
                <a:spcPct val="94000"/>
              </a:lnSpc>
              <a:spcBef>
                <a:spcPts val="500"/>
              </a:spcBef>
              <a:spcAft>
                <a:spcPts val="0"/>
              </a:spcAft>
              <a:buClr>
                <a:schemeClr val="dk2"/>
              </a:buClr>
              <a:buSzPts val="2000"/>
              <a:buFont typeface="Source Sans Pro"/>
              <a:buNone/>
              <a:defRPr sz="2000" b="0" i="1" u="none" strike="noStrike" cap="none">
                <a:solidFill>
                  <a:schemeClr val="dk2"/>
                </a:solidFill>
                <a:latin typeface="Source Sans Pro"/>
                <a:ea typeface="Source Sans Pro"/>
                <a:cs typeface="Source Sans Pro"/>
                <a:sym typeface="Source Sans Pro"/>
              </a:defRPr>
            </a:lvl4pPr>
            <a:lvl5pPr marR="0" lvl="4" algn="l" rtl="0">
              <a:lnSpc>
                <a:spcPct val="94000"/>
              </a:lnSpc>
              <a:spcBef>
                <a:spcPts val="500"/>
              </a:spcBef>
              <a:spcAft>
                <a:spcPts val="0"/>
              </a:spcAft>
              <a:buClr>
                <a:schemeClr val="dk2"/>
              </a:buClr>
              <a:buSzPts val="2000"/>
              <a:buFont typeface="Source Sans Pro"/>
              <a:buNone/>
              <a:defRPr sz="2000" b="0" i="0" u="none" strike="noStrike" cap="none">
                <a:solidFill>
                  <a:schemeClr val="dk2"/>
                </a:solidFill>
                <a:latin typeface="Source Sans Pro"/>
                <a:ea typeface="Source Sans Pro"/>
                <a:cs typeface="Source Sans Pro"/>
                <a:sym typeface="Source Sans Pro"/>
              </a:defRPr>
            </a:lvl5pPr>
            <a:lvl6pPr marR="0" lvl="5" algn="l" rtl="0">
              <a:lnSpc>
                <a:spcPct val="94000"/>
              </a:lnSpc>
              <a:spcBef>
                <a:spcPts val="500"/>
              </a:spcBef>
              <a:spcAft>
                <a:spcPts val="0"/>
              </a:spcAft>
              <a:buClr>
                <a:schemeClr val="dk2"/>
              </a:buClr>
              <a:buSzPts val="2000"/>
              <a:buFont typeface="Source Sans Pro"/>
              <a:buNone/>
              <a:defRPr sz="2000" b="0" i="1" u="none" strike="noStrike" cap="none">
                <a:solidFill>
                  <a:schemeClr val="dk2"/>
                </a:solidFill>
                <a:latin typeface="Source Sans Pro"/>
                <a:ea typeface="Source Sans Pro"/>
                <a:cs typeface="Source Sans Pro"/>
                <a:sym typeface="Source Sans Pro"/>
              </a:defRPr>
            </a:lvl6pPr>
            <a:lvl7pPr marR="0" lvl="6" algn="l" rtl="0">
              <a:lnSpc>
                <a:spcPct val="94000"/>
              </a:lnSpc>
              <a:spcBef>
                <a:spcPts val="500"/>
              </a:spcBef>
              <a:spcAft>
                <a:spcPts val="0"/>
              </a:spcAft>
              <a:buClr>
                <a:schemeClr val="dk2"/>
              </a:buClr>
              <a:buSzPts val="2000"/>
              <a:buFont typeface="Source Sans Pro"/>
              <a:buNone/>
              <a:defRPr sz="2000" b="0" i="0" u="none" strike="noStrike" cap="none">
                <a:solidFill>
                  <a:schemeClr val="dk2"/>
                </a:solidFill>
                <a:latin typeface="Source Sans Pro"/>
                <a:ea typeface="Source Sans Pro"/>
                <a:cs typeface="Source Sans Pro"/>
                <a:sym typeface="Source Sans Pro"/>
              </a:defRPr>
            </a:lvl7pPr>
            <a:lvl8pPr marR="0" lvl="7" algn="l" rtl="0">
              <a:lnSpc>
                <a:spcPct val="94000"/>
              </a:lnSpc>
              <a:spcBef>
                <a:spcPts val="500"/>
              </a:spcBef>
              <a:spcAft>
                <a:spcPts val="0"/>
              </a:spcAft>
              <a:buClr>
                <a:schemeClr val="dk2"/>
              </a:buClr>
              <a:buSzPts val="2000"/>
              <a:buFont typeface="Source Sans Pro"/>
              <a:buNone/>
              <a:defRPr sz="2000" b="0" i="1" u="none" strike="noStrike" cap="none">
                <a:solidFill>
                  <a:schemeClr val="dk2"/>
                </a:solidFill>
                <a:latin typeface="Source Sans Pro"/>
                <a:ea typeface="Source Sans Pro"/>
                <a:cs typeface="Source Sans Pro"/>
                <a:sym typeface="Source Sans Pro"/>
              </a:defRPr>
            </a:lvl8pPr>
            <a:lvl9pPr marR="0" lvl="8" algn="l" rtl="0">
              <a:lnSpc>
                <a:spcPct val="94000"/>
              </a:lnSpc>
              <a:spcBef>
                <a:spcPts val="500"/>
              </a:spcBef>
              <a:spcAft>
                <a:spcPts val="200"/>
              </a:spcAft>
              <a:buClr>
                <a:schemeClr val="dk2"/>
              </a:buClr>
              <a:buSzPts val="2000"/>
              <a:buFont typeface="Source Sans Pro"/>
              <a:buNone/>
              <a:defRPr sz="2000" b="0" i="0" u="none" strike="noStrike" cap="none">
                <a:solidFill>
                  <a:schemeClr val="dk2"/>
                </a:solidFill>
                <a:latin typeface="Source Sans Pro"/>
                <a:ea typeface="Source Sans Pro"/>
                <a:cs typeface="Source Sans Pro"/>
                <a:sym typeface="Source Sans Pro"/>
              </a:defRPr>
            </a:lvl9pPr>
          </a:lstStyle>
          <a:p>
            <a:endParaRPr/>
          </a:p>
        </p:txBody>
      </p:sp>
      <p:sp>
        <p:nvSpPr>
          <p:cNvPr id="76" name="Shape 76"/>
          <p:cNvSpPr txBox="1">
            <a:spLocks noGrp="1"/>
          </p:cNvSpPr>
          <p:nvPr>
            <p:ph type="body" idx="1"/>
          </p:nvPr>
        </p:nvSpPr>
        <p:spPr>
          <a:xfrm>
            <a:off x="723900" y="2855968"/>
            <a:ext cx="3855720" cy="3011432"/>
          </a:xfrm>
          <a:prstGeom prst="rect">
            <a:avLst/>
          </a:prstGeom>
          <a:noFill/>
          <a:ln>
            <a:noFill/>
          </a:ln>
        </p:spPr>
        <p:txBody>
          <a:bodyPr spcFirstLastPara="1" wrap="square" lIns="91425" tIns="91425" rIns="91425" bIns="91425" anchor="t" anchorCtr="0"/>
          <a:lstStyle>
            <a:lvl1pPr marL="457200" marR="0" lvl="0" indent="-228600" algn="l" rtl="0">
              <a:lnSpc>
                <a:spcPct val="113000"/>
              </a:lnSpc>
              <a:spcBef>
                <a:spcPts val="0"/>
              </a:spcBef>
              <a:spcAft>
                <a:spcPts val="0"/>
              </a:spcAft>
              <a:buClr>
                <a:schemeClr val="dk2"/>
              </a:buClr>
              <a:buSzPts val="1600"/>
              <a:buFont typeface="Source Sans Pro"/>
              <a:buNone/>
              <a:defRPr sz="1600" b="0" i="0" u="none" strike="noStrike" cap="none">
                <a:solidFill>
                  <a:schemeClr val="dk2"/>
                </a:solidFill>
                <a:latin typeface="Source Sans Pro"/>
                <a:ea typeface="Source Sans Pro"/>
                <a:cs typeface="Source Sans Pro"/>
                <a:sym typeface="Source Sans Pro"/>
              </a:defRPr>
            </a:lvl1pPr>
            <a:lvl2pPr marL="914400" marR="0" lvl="1" indent="-228600" algn="l" rtl="0">
              <a:lnSpc>
                <a:spcPct val="94000"/>
              </a:lnSpc>
              <a:spcBef>
                <a:spcPts val="1500"/>
              </a:spcBef>
              <a:spcAft>
                <a:spcPts val="0"/>
              </a:spcAft>
              <a:buClr>
                <a:schemeClr val="dk2"/>
              </a:buClr>
              <a:buSzPts val="1400"/>
              <a:buFont typeface="Source Sans Pro"/>
              <a:buNone/>
              <a:defRPr sz="1400" b="0" i="1" u="none" strike="noStrike" cap="none">
                <a:solidFill>
                  <a:schemeClr val="dk2"/>
                </a:solidFill>
                <a:latin typeface="Source Sans Pro"/>
                <a:ea typeface="Source Sans Pro"/>
                <a:cs typeface="Source Sans Pro"/>
                <a:sym typeface="Source Sans Pro"/>
              </a:defRPr>
            </a:lvl2pPr>
            <a:lvl3pPr marL="1371600" marR="0" lvl="2" indent="-228600" algn="l" rtl="0">
              <a:lnSpc>
                <a:spcPct val="94000"/>
              </a:lnSpc>
              <a:spcBef>
                <a:spcPts val="500"/>
              </a:spcBef>
              <a:spcAft>
                <a:spcPts val="0"/>
              </a:spcAft>
              <a:buClr>
                <a:schemeClr val="dk2"/>
              </a:buClr>
              <a:buSzPts val="1200"/>
              <a:buFont typeface="Source Sans Pro"/>
              <a:buNone/>
              <a:defRPr sz="1200" b="0" i="0" u="none" strike="noStrike" cap="none">
                <a:solidFill>
                  <a:schemeClr val="dk2"/>
                </a:solidFill>
                <a:latin typeface="Source Sans Pro"/>
                <a:ea typeface="Source Sans Pro"/>
                <a:cs typeface="Source Sans Pro"/>
                <a:sym typeface="Source Sans Pro"/>
              </a:defRPr>
            </a:lvl3pPr>
            <a:lvl4pPr marL="1828800" marR="0" lvl="3" indent="-228600" algn="l" rtl="0">
              <a:lnSpc>
                <a:spcPct val="94000"/>
              </a:lnSpc>
              <a:spcBef>
                <a:spcPts val="500"/>
              </a:spcBef>
              <a:spcAft>
                <a:spcPts val="0"/>
              </a:spcAft>
              <a:buClr>
                <a:schemeClr val="dk2"/>
              </a:buClr>
              <a:buSzPts val="1000"/>
              <a:buFont typeface="Source Sans Pro"/>
              <a:buNone/>
              <a:defRPr sz="1000" b="0" i="1" u="none" strike="noStrike" cap="none">
                <a:solidFill>
                  <a:schemeClr val="dk2"/>
                </a:solidFill>
                <a:latin typeface="Source Sans Pro"/>
                <a:ea typeface="Source Sans Pro"/>
                <a:cs typeface="Source Sans Pro"/>
                <a:sym typeface="Source Sans Pro"/>
              </a:defRPr>
            </a:lvl4pPr>
            <a:lvl5pPr marL="2286000" marR="0" lvl="4" indent="-228600" algn="l" rtl="0">
              <a:lnSpc>
                <a:spcPct val="94000"/>
              </a:lnSpc>
              <a:spcBef>
                <a:spcPts val="500"/>
              </a:spcBef>
              <a:spcAft>
                <a:spcPts val="0"/>
              </a:spcAft>
              <a:buClr>
                <a:schemeClr val="dk2"/>
              </a:buClr>
              <a:buSzPts val="1000"/>
              <a:buFont typeface="Source Sans Pro"/>
              <a:buNone/>
              <a:defRPr sz="1000" b="0" i="0" u="none" strike="noStrike" cap="none">
                <a:solidFill>
                  <a:schemeClr val="dk2"/>
                </a:solidFill>
                <a:latin typeface="Source Sans Pro"/>
                <a:ea typeface="Source Sans Pro"/>
                <a:cs typeface="Source Sans Pro"/>
                <a:sym typeface="Source Sans Pro"/>
              </a:defRPr>
            </a:lvl5pPr>
            <a:lvl6pPr marL="2743200" marR="0" lvl="5" indent="-228600" algn="l" rtl="0">
              <a:lnSpc>
                <a:spcPct val="94000"/>
              </a:lnSpc>
              <a:spcBef>
                <a:spcPts val="500"/>
              </a:spcBef>
              <a:spcAft>
                <a:spcPts val="0"/>
              </a:spcAft>
              <a:buClr>
                <a:schemeClr val="dk2"/>
              </a:buClr>
              <a:buSzPts val="1000"/>
              <a:buFont typeface="Source Sans Pro"/>
              <a:buNone/>
              <a:defRPr sz="1000" b="0" i="1" u="none" strike="noStrike" cap="none">
                <a:solidFill>
                  <a:schemeClr val="dk2"/>
                </a:solidFill>
                <a:latin typeface="Source Sans Pro"/>
                <a:ea typeface="Source Sans Pro"/>
                <a:cs typeface="Source Sans Pro"/>
                <a:sym typeface="Source Sans Pro"/>
              </a:defRPr>
            </a:lvl6pPr>
            <a:lvl7pPr marL="3200400" marR="0" lvl="6" indent="-228600" algn="l" rtl="0">
              <a:lnSpc>
                <a:spcPct val="94000"/>
              </a:lnSpc>
              <a:spcBef>
                <a:spcPts val="500"/>
              </a:spcBef>
              <a:spcAft>
                <a:spcPts val="0"/>
              </a:spcAft>
              <a:buClr>
                <a:schemeClr val="dk2"/>
              </a:buClr>
              <a:buSzPts val="1000"/>
              <a:buFont typeface="Source Sans Pro"/>
              <a:buNone/>
              <a:defRPr sz="1000" b="0" i="0" u="none" strike="noStrike" cap="none">
                <a:solidFill>
                  <a:schemeClr val="dk2"/>
                </a:solidFill>
                <a:latin typeface="Source Sans Pro"/>
                <a:ea typeface="Source Sans Pro"/>
                <a:cs typeface="Source Sans Pro"/>
                <a:sym typeface="Source Sans Pro"/>
              </a:defRPr>
            </a:lvl7pPr>
            <a:lvl8pPr marL="3657600" marR="0" lvl="7" indent="-228600" algn="l" rtl="0">
              <a:lnSpc>
                <a:spcPct val="94000"/>
              </a:lnSpc>
              <a:spcBef>
                <a:spcPts val="500"/>
              </a:spcBef>
              <a:spcAft>
                <a:spcPts val="0"/>
              </a:spcAft>
              <a:buClr>
                <a:schemeClr val="dk2"/>
              </a:buClr>
              <a:buSzPts val="1000"/>
              <a:buFont typeface="Source Sans Pro"/>
              <a:buNone/>
              <a:defRPr sz="1000" b="0" i="1" u="none" strike="noStrike" cap="none">
                <a:solidFill>
                  <a:schemeClr val="dk2"/>
                </a:solidFill>
                <a:latin typeface="Source Sans Pro"/>
                <a:ea typeface="Source Sans Pro"/>
                <a:cs typeface="Source Sans Pro"/>
                <a:sym typeface="Source Sans Pro"/>
              </a:defRPr>
            </a:lvl8pPr>
            <a:lvl9pPr marL="4114800" marR="0" lvl="8" indent="-228600" algn="l" rtl="0">
              <a:lnSpc>
                <a:spcPct val="94000"/>
              </a:lnSpc>
              <a:spcBef>
                <a:spcPts val="500"/>
              </a:spcBef>
              <a:spcAft>
                <a:spcPts val="200"/>
              </a:spcAft>
              <a:buClr>
                <a:schemeClr val="dk2"/>
              </a:buClr>
              <a:buSzPts val="1000"/>
              <a:buFont typeface="Source Sans Pro"/>
              <a:buNone/>
              <a:defRPr sz="1000" b="0" i="0" u="none" strike="noStrike" cap="none">
                <a:solidFill>
                  <a:schemeClr val="dk2"/>
                </a:solidFill>
                <a:latin typeface="Source Sans Pro"/>
                <a:ea typeface="Source Sans Pro"/>
                <a:cs typeface="Source Sans Pro"/>
                <a:sym typeface="Source Sans Pro"/>
              </a:defRPr>
            </a:lvl9pPr>
          </a:lstStyle>
          <a:p>
            <a:endParaRPr/>
          </a:p>
        </p:txBody>
      </p:sp>
      <p:sp>
        <p:nvSpPr>
          <p:cNvPr id="77" name="Shape 77"/>
          <p:cNvSpPr txBox="1">
            <a:spLocks noGrp="1"/>
          </p:cNvSpPr>
          <p:nvPr>
            <p:ph type="dt" idx="10"/>
          </p:nvPr>
        </p:nvSpPr>
        <p:spPr>
          <a:xfrm>
            <a:off x="723900" y="6453386"/>
            <a:ext cx="1204572" cy="40461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8" name="Shape 78"/>
          <p:cNvSpPr txBox="1">
            <a:spLocks noGrp="1"/>
          </p:cNvSpPr>
          <p:nvPr>
            <p:ph type="ftr" idx="11"/>
          </p:nvPr>
        </p:nvSpPr>
        <p:spPr>
          <a:xfrm>
            <a:off x="2205945" y="6453386"/>
            <a:ext cx="2373675" cy="40461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9" name="Shape 79"/>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2"/>
                </a:solidFill>
                <a:latin typeface="Source Sans Pro"/>
                <a:ea typeface="Source Sans Pro"/>
                <a:cs typeface="Source Sans Pro"/>
                <a:sym typeface="Source Sans Pro"/>
              </a:defRPr>
            </a:lvl1pPr>
            <a:lvl2pPr marL="0" marR="0" lvl="1" indent="0" algn="r" rtl="0">
              <a:spcBef>
                <a:spcPts val="0"/>
              </a:spcBef>
              <a:buNone/>
              <a:defRPr sz="1200">
                <a:solidFill>
                  <a:schemeClr val="dk2"/>
                </a:solidFill>
                <a:latin typeface="Source Sans Pro"/>
                <a:ea typeface="Source Sans Pro"/>
                <a:cs typeface="Source Sans Pro"/>
                <a:sym typeface="Source Sans Pro"/>
              </a:defRPr>
            </a:lvl2pPr>
            <a:lvl3pPr marL="0" marR="0" lvl="2" indent="0" algn="r" rtl="0">
              <a:spcBef>
                <a:spcPts val="0"/>
              </a:spcBef>
              <a:buNone/>
              <a:defRPr sz="1200">
                <a:solidFill>
                  <a:schemeClr val="dk2"/>
                </a:solidFill>
                <a:latin typeface="Source Sans Pro"/>
                <a:ea typeface="Source Sans Pro"/>
                <a:cs typeface="Source Sans Pro"/>
                <a:sym typeface="Source Sans Pro"/>
              </a:defRPr>
            </a:lvl3pPr>
            <a:lvl4pPr marL="0" marR="0" lvl="3" indent="0" algn="r" rtl="0">
              <a:spcBef>
                <a:spcPts val="0"/>
              </a:spcBef>
              <a:buNone/>
              <a:defRPr sz="1200">
                <a:solidFill>
                  <a:schemeClr val="dk2"/>
                </a:solidFill>
                <a:latin typeface="Source Sans Pro"/>
                <a:ea typeface="Source Sans Pro"/>
                <a:cs typeface="Source Sans Pro"/>
                <a:sym typeface="Source Sans Pro"/>
              </a:defRPr>
            </a:lvl4pPr>
            <a:lvl5pPr marL="0" marR="0" lvl="4" indent="0" algn="r" rtl="0">
              <a:spcBef>
                <a:spcPts val="0"/>
              </a:spcBef>
              <a:buNone/>
              <a:defRPr sz="1200">
                <a:solidFill>
                  <a:schemeClr val="dk2"/>
                </a:solidFill>
                <a:latin typeface="Source Sans Pro"/>
                <a:ea typeface="Source Sans Pro"/>
                <a:cs typeface="Source Sans Pro"/>
                <a:sym typeface="Source Sans Pro"/>
              </a:defRPr>
            </a:lvl5pPr>
            <a:lvl6pPr marL="0" marR="0" lvl="5" indent="0" algn="r" rtl="0">
              <a:spcBef>
                <a:spcPts val="0"/>
              </a:spcBef>
              <a:buNone/>
              <a:defRPr sz="1200">
                <a:solidFill>
                  <a:schemeClr val="dk2"/>
                </a:solidFill>
                <a:latin typeface="Source Sans Pro"/>
                <a:ea typeface="Source Sans Pro"/>
                <a:cs typeface="Source Sans Pro"/>
                <a:sym typeface="Source Sans Pro"/>
              </a:defRPr>
            </a:lvl6pPr>
            <a:lvl7pPr marL="0" marR="0" lvl="6" indent="0" algn="r" rtl="0">
              <a:spcBef>
                <a:spcPts val="0"/>
              </a:spcBef>
              <a:buNone/>
              <a:defRPr sz="1200">
                <a:solidFill>
                  <a:schemeClr val="dk2"/>
                </a:solidFill>
                <a:latin typeface="Source Sans Pro"/>
                <a:ea typeface="Source Sans Pro"/>
                <a:cs typeface="Source Sans Pro"/>
                <a:sym typeface="Source Sans Pro"/>
              </a:defRPr>
            </a:lvl7pPr>
            <a:lvl8pPr marL="0" marR="0" lvl="7" indent="0" algn="r" rtl="0">
              <a:spcBef>
                <a:spcPts val="0"/>
              </a:spcBef>
              <a:buNone/>
              <a:defRPr sz="1200">
                <a:solidFill>
                  <a:schemeClr val="dk2"/>
                </a:solidFill>
                <a:latin typeface="Source Sans Pro"/>
                <a:ea typeface="Source Sans Pro"/>
                <a:cs typeface="Source Sans Pro"/>
                <a:sym typeface="Source Sans Pro"/>
              </a:defRPr>
            </a:lvl8pPr>
            <a:lvl9pPr marL="0" marR="0" lvl="8" indent="0" algn="r" rtl="0">
              <a:spcBef>
                <a:spcPts val="0"/>
              </a:spcBef>
              <a:buNone/>
              <a:defRPr sz="1200">
                <a:solidFill>
                  <a:schemeClr val="dk2"/>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
        <p:nvSpPr>
          <p:cNvPr id="80" name="Shape 80"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371600" y="685800"/>
            <a:ext cx="9601200" cy="1485900"/>
          </a:xfrm>
          <a:prstGeom prst="rect">
            <a:avLst/>
          </a:prstGeom>
          <a:noFill/>
          <a:ln>
            <a:noFill/>
          </a:ln>
        </p:spPr>
        <p:txBody>
          <a:bodyPr spcFirstLastPara="1" wrap="square" lIns="91425" tIns="91425" rIns="91425" bIns="91425" anchor="t" anchorCtr="0"/>
          <a:lstStyle>
            <a:lvl1pPr marR="0" lvl="0" algn="l" rtl="0">
              <a:lnSpc>
                <a:spcPct val="89000"/>
              </a:lnSpc>
              <a:spcBef>
                <a:spcPts val="0"/>
              </a:spcBef>
              <a:spcAft>
                <a:spcPts val="0"/>
              </a:spcAft>
              <a:buClr>
                <a:schemeClr val="dk2"/>
              </a:buClr>
              <a:buSzPts val="4400"/>
              <a:buFont typeface="Source Sans Pro"/>
              <a:buNone/>
              <a:defRPr sz="44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1371600" y="2286000"/>
            <a:ext cx="9601200" cy="3581400"/>
          </a:xfrm>
          <a:prstGeom prst="rect">
            <a:avLst/>
          </a:prstGeom>
          <a:noFill/>
          <a:ln>
            <a:noFill/>
          </a:ln>
        </p:spPr>
        <p:txBody>
          <a:bodyPr spcFirstLastPara="1" wrap="square" lIns="91425" tIns="91425" rIns="91425" bIns="91425" anchor="t" anchorCtr="0"/>
          <a:lstStyle>
            <a:lvl1pPr marL="457200" marR="0" lvl="0" indent="-355600" algn="l" rtl="0">
              <a:lnSpc>
                <a:spcPct val="94000"/>
              </a:lnSpc>
              <a:spcBef>
                <a:spcPts val="1000"/>
              </a:spcBef>
              <a:spcAft>
                <a:spcPts val="0"/>
              </a:spcAft>
              <a:buClr>
                <a:schemeClr val="dk2"/>
              </a:buClr>
              <a:buSzPts val="2000"/>
              <a:buFont typeface="Source Sans Pro"/>
              <a:buChar char="■"/>
              <a:defRPr sz="2000" b="0" i="0" u="none" strike="noStrike" cap="none">
                <a:solidFill>
                  <a:schemeClr val="dk2"/>
                </a:solidFill>
                <a:latin typeface="Source Sans Pro"/>
                <a:ea typeface="Source Sans Pro"/>
                <a:cs typeface="Source Sans Pro"/>
                <a:sym typeface="Source Sans Pro"/>
              </a:defRPr>
            </a:lvl1pPr>
            <a:lvl2pPr marL="914400" marR="0" lvl="1" indent="-355600" algn="l" rtl="0">
              <a:lnSpc>
                <a:spcPct val="94000"/>
              </a:lnSpc>
              <a:spcBef>
                <a:spcPts val="500"/>
              </a:spcBef>
              <a:spcAft>
                <a:spcPts val="0"/>
              </a:spcAft>
              <a:buClr>
                <a:schemeClr val="dk2"/>
              </a:buClr>
              <a:buSzPts val="2000"/>
              <a:buFont typeface="Source Sans Pro"/>
              <a:buChar char="–"/>
              <a:defRPr sz="2000" b="0" i="1" u="none" strike="noStrike" cap="none">
                <a:solidFill>
                  <a:schemeClr val="dk2"/>
                </a:solidFill>
                <a:latin typeface="Source Sans Pro"/>
                <a:ea typeface="Source Sans Pro"/>
                <a:cs typeface="Source Sans Pro"/>
                <a:sym typeface="Source Sans Pro"/>
              </a:defRPr>
            </a:lvl2pPr>
            <a:lvl3pPr marL="1371600" marR="0" lvl="2" indent="-342900" algn="l" rtl="0">
              <a:lnSpc>
                <a:spcPct val="94000"/>
              </a:lnSpc>
              <a:spcBef>
                <a:spcPts val="500"/>
              </a:spcBef>
              <a:spcAft>
                <a:spcPts val="0"/>
              </a:spcAft>
              <a:buClr>
                <a:schemeClr val="dk2"/>
              </a:buClr>
              <a:buSzPts val="1800"/>
              <a:buFont typeface="Source Sans Pro"/>
              <a:buChar char="■"/>
              <a:defRPr sz="18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4000"/>
              </a:lnSpc>
              <a:spcBef>
                <a:spcPts val="500"/>
              </a:spcBef>
              <a:spcAft>
                <a:spcPts val="0"/>
              </a:spcAft>
              <a:buClr>
                <a:schemeClr val="dk2"/>
              </a:buClr>
              <a:buSzPts val="1800"/>
              <a:buFont typeface="Source Sans Pro"/>
              <a:buChar char="–"/>
              <a:defRPr sz="1800" b="0" i="1" u="none" strike="noStrike" cap="none">
                <a:solidFill>
                  <a:schemeClr val="dk2"/>
                </a:solidFill>
                <a:latin typeface="Source Sans Pro"/>
                <a:ea typeface="Source Sans Pro"/>
                <a:cs typeface="Source Sans Pro"/>
                <a:sym typeface="Source Sans Pro"/>
              </a:defRPr>
            </a:lvl4pPr>
            <a:lvl5pPr marL="2286000" marR="0" lvl="4" indent="-330200" algn="l" rtl="0">
              <a:lnSpc>
                <a:spcPct val="94000"/>
              </a:lnSpc>
              <a:spcBef>
                <a:spcPts val="5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lnSpc>
                <a:spcPct val="94000"/>
              </a:lnSpc>
              <a:spcBef>
                <a:spcPts val="500"/>
              </a:spcBef>
              <a:spcAft>
                <a:spcPts val="0"/>
              </a:spcAft>
              <a:buClr>
                <a:schemeClr val="dk2"/>
              </a:buClr>
              <a:buSzPts val="1600"/>
              <a:buFont typeface="Source Sans Pro"/>
              <a:buChar char="–"/>
              <a:defRPr sz="1600" b="0" i="1" u="none" strike="noStrike" cap="none">
                <a:solidFill>
                  <a:schemeClr val="dk2"/>
                </a:solidFill>
                <a:latin typeface="Source Sans Pro"/>
                <a:ea typeface="Source Sans Pro"/>
                <a:cs typeface="Source Sans Pro"/>
                <a:sym typeface="Source Sans Pro"/>
              </a:defRPr>
            </a:lvl6pPr>
            <a:lvl7pPr marL="3200400" marR="0" lvl="6" indent="-317500" algn="l" rtl="0">
              <a:lnSpc>
                <a:spcPct val="94000"/>
              </a:lnSpc>
              <a:spcBef>
                <a:spcPts val="500"/>
              </a:spcBef>
              <a:spcAft>
                <a:spcPts val="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7pPr>
            <a:lvl8pPr marL="3657600" marR="0" lvl="7" indent="-317500" algn="l" rtl="0">
              <a:lnSpc>
                <a:spcPct val="94000"/>
              </a:lnSpc>
              <a:spcBef>
                <a:spcPts val="500"/>
              </a:spcBef>
              <a:spcAft>
                <a:spcPts val="0"/>
              </a:spcAft>
              <a:buClr>
                <a:schemeClr val="dk2"/>
              </a:buClr>
              <a:buSzPts val="1400"/>
              <a:buFont typeface="Source Sans Pro"/>
              <a:buChar char="–"/>
              <a:defRPr sz="1400" b="0" i="1" u="none" strike="noStrike" cap="none">
                <a:solidFill>
                  <a:schemeClr val="dk2"/>
                </a:solidFill>
                <a:latin typeface="Source Sans Pro"/>
                <a:ea typeface="Source Sans Pro"/>
                <a:cs typeface="Source Sans Pro"/>
                <a:sym typeface="Source Sans Pro"/>
              </a:defRPr>
            </a:lvl8pPr>
            <a:lvl9pPr marL="4114800" marR="0" lvl="8" indent="-317500" algn="l" rtl="0">
              <a:lnSpc>
                <a:spcPct val="94000"/>
              </a:lnSpc>
              <a:spcBef>
                <a:spcPts val="500"/>
              </a:spcBef>
              <a:spcAft>
                <a:spcPts val="20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12" name="Shape 12"/>
          <p:cNvSpPr txBox="1">
            <a:spLocks noGrp="1"/>
          </p:cNvSpPr>
          <p:nvPr>
            <p:ph type="dt" idx="10"/>
          </p:nvPr>
        </p:nvSpPr>
        <p:spPr>
          <a:xfrm>
            <a:off x="1390650" y="6453386"/>
            <a:ext cx="1204572" cy="40461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 name="Shape 13"/>
          <p:cNvSpPr txBox="1">
            <a:spLocks noGrp="1"/>
          </p:cNvSpPr>
          <p:nvPr>
            <p:ph type="ftr" idx="11"/>
          </p:nvPr>
        </p:nvSpPr>
        <p:spPr>
          <a:xfrm>
            <a:off x="2893564" y="6453386"/>
            <a:ext cx="6280830" cy="40461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 name="Shape 14"/>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chemeClr val="dk2"/>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chemeClr val="dk2"/>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chemeClr val="dk2"/>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chemeClr val="dk2"/>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chemeClr val="dk2"/>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chemeClr val="dk2"/>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chemeClr val="dk2"/>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chemeClr val="dk2"/>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
        <p:nvSpPr>
          <p:cNvPr id="15" name="Shape 15" title="Side bar"/>
          <p:cNvSpPr/>
          <p:nvPr/>
        </p:nvSpPr>
        <p:spPr>
          <a:xfrm>
            <a:off x="478095"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838202" y="365127"/>
            <a:ext cx="10515600" cy="1325700"/>
          </a:xfrm>
          <a:prstGeom prst="rect">
            <a:avLst/>
          </a:prstGeom>
          <a:noFill/>
          <a:ln>
            <a:noFill/>
          </a:ln>
        </p:spPr>
        <p:txBody>
          <a:bodyPr spcFirstLastPara="1" wrap="square" lIns="116400" tIns="116400" rIns="116400" bIns="116400" anchor="ctr" anchorCtr="0"/>
          <a:lstStyle>
            <a:lvl1pPr marL="0" marR="0" lvl="0" indent="0" algn="l" rtl="0">
              <a:lnSpc>
                <a:spcPct val="90000"/>
              </a:lnSpc>
              <a:spcBef>
                <a:spcPts val="0"/>
              </a:spcBef>
              <a:spcAft>
                <a:spcPts val="0"/>
              </a:spcAft>
              <a:buClr>
                <a:schemeClr val="dk1"/>
              </a:buClr>
              <a:buSzPts val="1800"/>
              <a:buFont typeface="Calibri"/>
              <a:buNone/>
              <a:defRPr sz="40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None/>
              <a:defRPr sz="2300"/>
            </a:lvl2pPr>
            <a:lvl3pPr lvl="2" indent="0" rtl="0">
              <a:spcBef>
                <a:spcPts val="0"/>
              </a:spcBef>
              <a:spcAft>
                <a:spcPts val="0"/>
              </a:spcAft>
              <a:buSzPts val="1800"/>
              <a:buNone/>
              <a:defRPr sz="2300"/>
            </a:lvl3pPr>
            <a:lvl4pPr lvl="3" indent="0" rtl="0">
              <a:spcBef>
                <a:spcPts val="0"/>
              </a:spcBef>
              <a:spcAft>
                <a:spcPts val="0"/>
              </a:spcAft>
              <a:buSzPts val="1800"/>
              <a:buNone/>
              <a:defRPr sz="2300"/>
            </a:lvl4pPr>
            <a:lvl5pPr lvl="4" indent="0" rtl="0">
              <a:spcBef>
                <a:spcPts val="0"/>
              </a:spcBef>
              <a:spcAft>
                <a:spcPts val="0"/>
              </a:spcAft>
              <a:buSzPts val="1800"/>
              <a:buNone/>
              <a:defRPr sz="2300"/>
            </a:lvl5pPr>
            <a:lvl6pPr lvl="5" indent="0" rtl="0">
              <a:spcBef>
                <a:spcPts val="0"/>
              </a:spcBef>
              <a:spcAft>
                <a:spcPts val="0"/>
              </a:spcAft>
              <a:buSzPts val="1800"/>
              <a:buNone/>
              <a:defRPr sz="2300"/>
            </a:lvl6pPr>
            <a:lvl7pPr lvl="6" indent="0" rtl="0">
              <a:spcBef>
                <a:spcPts val="0"/>
              </a:spcBef>
              <a:spcAft>
                <a:spcPts val="0"/>
              </a:spcAft>
              <a:buSzPts val="1800"/>
              <a:buNone/>
              <a:defRPr sz="2300"/>
            </a:lvl7pPr>
            <a:lvl8pPr lvl="7" indent="0" rtl="0">
              <a:spcBef>
                <a:spcPts val="0"/>
              </a:spcBef>
              <a:spcAft>
                <a:spcPts val="0"/>
              </a:spcAft>
              <a:buSzPts val="1800"/>
              <a:buNone/>
              <a:defRPr sz="2300"/>
            </a:lvl8pPr>
            <a:lvl9pPr lvl="8" indent="0" rtl="0">
              <a:spcBef>
                <a:spcPts val="0"/>
              </a:spcBef>
              <a:spcAft>
                <a:spcPts val="0"/>
              </a:spcAft>
              <a:buSzPts val="1800"/>
              <a:buNone/>
              <a:defRPr sz="2300"/>
            </a:lvl9pPr>
          </a:lstStyle>
          <a:p>
            <a:endParaRPr/>
          </a:p>
        </p:txBody>
      </p:sp>
      <p:sp>
        <p:nvSpPr>
          <p:cNvPr id="95" name="Shape 95"/>
          <p:cNvSpPr txBox="1">
            <a:spLocks noGrp="1"/>
          </p:cNvSpPr>
          <p:nvPr>
            <p:ph type="body" idx="1"/>
          </p:nvPr>
        </p:nvSpPr>
        <p:spPr>
          <a:xfrm>
            <a:off x="838202" y="1825629"/>
            <a:ext cx="10515600" cy="4351500"/>
          </a:xfrm>
          <a:prstGeom prst="rect">
            <a:avLst/>
          </a:prstGeom>
          <a:noFill/>
          <a:ln>
            <a:noFill/>
          </a:ln>
        </p:spPr>
        <p:txBody>
          <a:bodyPr spcFirstLastPara="1" wrap="square" lIns="116400" tIns="116400" rIns="116400" bIns="116400" anchor="t" anchorCtr="0"/>
          <a:lstStyle>
            <a:lvl1pPr marL="457200" marR="0" lvl="0" indent="-393700" algn="l" rtl="0">
              <a:lnSpc>
                <a:spcPct val="90000"/>
              </a:lnSpc>
              <a:spcBef>
                <a:spcPts val="9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dt" idx="10"/>
          </p:nvPr>
        </p:nvSpPr>
        <p:spPr>
          <a:xfrm>
            <a:off x="838200" y="6356364"/>
            <a:ext cx="2743200" cy="365100"/>
          </a:xfrm>
          <a:prstGeom prst="rect">
            <a:avLst/>
          </a:prstGeom>
          <a:noFill/>
          <a:ln>
            <a:noFill/>
          </a:ln>
        </p:spPr>
        <p:txBody>
          <a:bodyPr spcFirstLastPara="1" wrap="square" lIns="116400" tIns="116400" rIns="116400" bIns="116400" anchor="ctr" anchorCtr="0"/>
          <a:lstStyle>
            <a:lvl1pPr marL="0" marR="0" lvl="0" indent="0" algn="l" rtl="0">
              <a:spcBef>
                <a:spcPts val="0"/>
              </a:spcBef>
              <a:spcAft>
                <a:spcPts val="0"/>
              </a:spcAft>
              <a:buSzPts val="1800"/>
              <a:buNone/>
              <a:defRPr sz="1100" b="0" i="0" u="none" strike="noStrike" cap="none">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4038606" y="6356364"/>
            <a:ext cx="4114500" cy="365100"/>
          </a:xfrm>
          <a:prstGeom prst="rect">
            <a:avLst/>
          </a:prstGeom>
          <a:noFill/>
          <a:ln>
            <a:noFill/>
          </a:ln>
        </p:spPr>
        <p:txBody>
          <a:bodyPr spcFirstLastPara="1" wrap="square" lIns="116400" tIns="116400" rIns="116400" bIns="116400" anchor="ctr" anchorCtr="0"/>
          <a:lstStyle>
            <a:lvl1pPr marL="0" marR="0" lvl="0" indent="0" algn="ctr" rtl="0">
              <a:spcBef>
                <a:spcPts val="0"/>
              </a:spcBef>
              <a:spcAft>
                <a:spcPts val="0"/>
              </a:spcAft>
              <a:buSzPts val="1800"/>
              <a:buNone/>
              <a:defRPr sz="1100" b="0" i="0" u="none" strike="noStrike" cap="none">
                <a:solidFill>
                  <a:srgbClr val="888888"/>
                </a:solidFill>
                <a:latin typeface="Calibri"/>
                <a:ea typeface="Calibri"/>
                <a:cs typeface="Calibri"/>
                <a:sym typeface="Calibri"/>
              </a:defRPr>
            </a:lvl1pPr>
            <a:lvl2pPr marL="558800" marR="0" lvl="1"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2pPr>
            <a:lvl3pPr marL="1117600" marR="0" lvl="2"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3pPr>
            <a:lvl4pPr marL="1676400" marR="0" lvl="3"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4pPr>
            <a:lvl5pPr marL="2235200" marR="0" lvl="4"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5pPr>
            <a:lvl6pPr marL="2794000" marR="0" lvl="5"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6pPr>
            <a:lvl7pPr marL="3352800" marR="0" lvl="6" indent="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7pPr>
            <a:lvl8pPr marL="3911600" marR="0" lvl="7"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8pPr>
            <a:lvl9pPr marL="4470400" marR="0" lvl="8" indent="-12700" algn="l" rtl="0">
              <a:spcBef>
                <a:spcPts val="0"/>
              </a:spcBef>
              <a:spcAft>
                <a:spcPts val="0"/>
              </a:spcAft>
              <a:buSzPts val="1800"/>
              <a:buNone/>
              <a:defRPr sz="22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8610613" y="6356364"/>
            <a:ext cx="2743200" cy="365100"/>
          </a:xfrm>
          <a:prstGeom prst="rect">
            <a:avLst/>
          </a:prstGeom>
          <a:noFill/>
          <a:ln>
            <a:noFill/>
          </a:ln>
        </p:spPr>
        <p:txBody>
          <a:bodyPr spcFirstLastPara="1" wrap="square" lIns="116400" tIns="58200" rIns="116400" bIns="58200"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ctrTitle"/>
          </p:nvPr>
        </p:nvSpPr>
        <p:spPr>
          <a:xfrm>
            <a:off x="1915128" y="1788454"/>
            <a:ext cx="8361229" cy="2098226"/>
          </a:xfrm>
          <a:prstGeom prst="rect">
            <a:avLst/>
          </a:prstGeom>
          <a:noFill/>
          <a:ln>
            <a:noFill/>
          </a:ln>
        </p:spPr>
        <p:txBody>
          <a:bodyPr spcFirstLastPara="1" wrap="square" lIns="91425" tIns="45700" rIns="91425" bIns="45700" anchor="b" anchorCtr="0">
            <a:noAutofit/>
          </a:bodyPr>
          <a:lstStyle/>
          <a:p>
            <a:pPr marL="0" marR="0" lvl="0" indent="0" algn="ctr" rtl="0">
              <a:lnSpc>
                <a:spcPct val="89000"/>
              </a:lnSpc>
              <a:spcBef>
                <a:spcPts val="0"/>
              </a:spcBef>
              <a:spcAft>
                <a:spcPts val="0"/>
              </a:spcAft>
              <a:buClr>
                <a:schemeClr val="dk2"/>
              </a:buClr>
              <a:buSzPts val="7200"/>
              <a:buFont typeface="Source Sans Pro"/>
              <a:buNone/>
            </a:pPr>
            <a:r>
              <a:rPr lang="en-US" sz="7200" b="0" i="0" u="none" strike="noStrike" cap="none">
                <a:solidFill>
                  <a:schemeClr val="dk2"/>
                </a:solidFill>
                <a:latin typeface="Source Sans Pro"/>
                <a:ea typeface="Source Sans Pro"/>
                <a:cs typeface="Source Sans Pro"/>
                <a:sym typeface="Source Sans Pro"/>
              </a:rPr>
              <a:t>GUIDED PATHWAYS INQUIRY</a:t>
            </a:r>
            <a:endParaRPr sz="7200" b="0" i="0" u="none" strike="noStrike" cap="none">
              <a:solidFill>
                <a:schemeClr val="dk2"/>
              </a:solidFill>
              <a:latin typeface="Source Sans Pro"/>
              <a:ea typeface="Source Sans Pro"/>
              <a:cs typeface="Source Sans Pro"/>
              <a:sym typeface="Source Sans Pro"/>
            </a:endParaRPr>
          </a:p>
        </p:txBody>
      </p:sp>
      <p:sp>
        <p:nvSpPr>
          <p:cNvPr id="186" name="Shape 186"/>
          <p:cNvSpPr txBox="1">
            <a:spLocks noGrp="1"/>
          </p:cNvSpPr>
          <p:nvPr>
            <p:ph type="subTitle" idx="1"/>
          </p:nvPr>
        </p:nvSpPr>
        <p:spPr>
          <a:xfrm>
            <a:off x="2679906" y="3956279"/>
            <a:ext cx="6831673" cy="1086237"/>
          </a:xfrm>
          <a:prstGeom prst="rect">
            <a:avLst/>
          </a:prstGeom>
          <a:noFill/>
          <a:ln>
            <a:noFill/>
          </a:ln>
        </p:spPr>
        <p:txBody>
          <a:bodyPr spcFirstLastPara="1" wrap="square" lIns="91425" tIns="45700" rIns="91425" bIns="45700" anchor="t" anchorCtr="0">
            <a:noAutofit/>
          </a:bodyPr>
          <a:lstStyle/>
          <a:p>
            <a:pPr marL="0" marR="0" lvl="0" indent="0" algn="ctr" rtl="0">
              <a:lnSpc>
                <a:spcPct val="112000"/>
              </a:lnSpc>
              <a:spcBef>
                <a:spcPts val="0"/>
              </a:spcBef>
              <a:spcAft>
                <a:spcPts val="0"/>
              </a:spcAft>
              <a:buClr>
                <a:schemeClr val="dk2"/>
              </a:buClr>
              <a:buSzPts val="2300"/>
              <a:buFont typeface="Source Sans Pro"/>
              <a:buNone/>
            </a:pPr>
            <a:r>
              <a:rPr lang="en-US" sz="2300" b="0" i="0" u="none" strike="noStrike" cap="none">
                <a:solidFill>
                  <a:schemeClr val="dk2"/>
                </a:solidFill>
                <a:latin typeface="Source Sans Pro"/>
                <a:ea typeface="Source Sans Pro"/>
                <a:cs typeface="Source Sans Pro"/>
                <a:sym typeface="Source Sans Pro"/>
              </a:rPr>
              <a:t>Lunch meeting</a:t>
            </a:r>
            <a:endParaRPr/>
          </a:p>
          <a:p>
            <a:pPr marL="0" marR="0" lvl="0" indent="0" algn="ctr" rtl="0">
              <a:lnSpc>
                <a:spcPct val="112000"/>
              </a:lnSpc>
              <a:spcBef>
                <a:spcPts val="0"/>
              </a:spcBef>
              <a:spcAft>
                <a:spcPts val="0"/>
              </a:spcAft>
              <a:buClr>
                <a:schemeClr val="dk2"/>
              </a:buClr>
              <a:buSzPts val="2300"/>
              <a:buFont typeface="Source Sans Pro"/>
              <a:buNone/>
            </a:pPr>
            <a:r>
              <a:rPr lang="en-US" sz="2300" b="0" i="0" u="none" strike="noStrike" cap="none">
                <a:solidFill>
                  <a:schemeClr val="dk2"/>
                </a:solidFill>
                <a:latin typeface="Source Sans Pro"/>
                <a:ea typeface="Source Sans Pro"/>
                <a:cs typeface="Source Sans Pro"/>
                <a:sym typeface="Source Sans Pro"/>
              </a:rPr>
              <a:t>April 16, 2018</a:t>
            </a:r>
            <a:endParaRPr sz="2300" b="0" i="0" u="none" strike="noStrike" cap="none">
              <a:solidFill>
                <a:schemeClr val="dk2"/>
              </a:solidFill>
              <a:latin typeface="Source Sans Pro"/>
              <a:ea typeface="Source Sans Pro"/>
              <a:cs typeface="Source Sans Pro"/>
              <a:sym typeface="Source Sans Pro"/>
            </a:endParaRPr>
          </a:p>
        </p:txBody>
      </p:sp>
      <p:pic>
        <p:nvPicPr>
          <p:cNvPr id="187" name="Shape 187"/>
          <p:cNvPicPr preferRelativeResize="0"/>
          <p:nvPr/>
        </p:nvPicPr>
        <p:blipFill rotWithShape="1">
          <a:blip r:embed="rId3">
            <a:alphaModFix/>
          </a:blip>
          <a:srcRect/>
          <a:stretch/>
        </p:blipFill>
        <p:spPr>
          <a:xfrm>
            <a:off x="1915127" y="3423684"/>
            <a:ext cx="1865277" cy="24210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Shape 278"/>
          <p:cNvPicPr preferRelativeResize="0"/>
          <p:nvPr/>
        </p:nvPicPr>
        <p:blipFill rotWithShape="1">
          <a:blip r:embed="rId3">
            <a:alphaModFix/>
          </a:blip>
          <a:srcRect/>
          <a:stretch/>
        </p:blipFill>
        <p:spPr>
          <a:xfrm>
            <a:off x="1102300" y="1410600"/>
            <a:ext cx="9273900" cy="5150700"/>
          </a:xfrm>
          <a:prstGeom prst="rect">
            <a:avLst/>
          </a:prstGeom>
          <a:noFill/>
          <a:ln>
            <a:noFill/>
          </a:ln>
        </p:spPr>
      </p:pic>
      <p:grpSp>
        <p:nvGrpSpPr>
          <p:cNvPr id="279" name="Shape 279"/>
          <p:cNvGrpSpPr/>
          <p:nvPr/>
        </p:nvGrpSpPr>
        <p:grpSpPr>
          <a:xfrm>
            <a:off x="367103" y="339521"/>
            <a:ext cx="11458110" cy="946105"/>
            <a:chOff x="2356" y="235667"/>
            <a:chExt cx="8043601" cy="946200"/>
          </a:xfrm>
        </p:grpSpPr>
        <p:sp>
          <p:nvSpPr>
            <p:cNvPr id="280" name="Shape 280"/>
            <p:cNvSpPr/>
            <p:nvPr/>
          </p:nvSpPr>
          <p:spPr>
            <a:xfrm>
              <a:off x="2356" y="235667"/>
              <a:ext cx="2365800" cy="946200"/>
            </a:xfrm>
            <a:prstGeom prst="homePlate">
              <a:avLst>
                <a:gd name="adj" fmla="val 50000"/>
              </a:avLst>
            </a:prstGeom>
            <a:solidFill>
              <a:srgbClr val="787878"/>
            </a:solidFill>
            <a:ln w="12700" cap="flat" cmpd="sng">
              <a:solidFill>
                <a:schemeClr val="lt1"/>
              </a:solidFill>
              <a:prstDash val="solid"/>
              <a:miter lim="8000"/>
              <a:headEnd type="none" w="sm" len="sm"/>
              <a:tailEnd type="none" w="sm" len="sm"/>
            </a:ln>
          </p:spPr>
          <p:txBody>
            <a:bodyPr spcFirstLastPara="1" wrap="square" lIns="111725" tIns="111725" rIns="111725" bIns="111725" anchor="ctr"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281" name="Shape 281"/>
            <p:cNvSpPr txBox="1"/>
            <p:nvPr/>
          </p:nvSpPr>
          <p:spPr>
            <a:xfrm>
              <a:off x="2356" y="235667"/>
              <a:ext cx="2129100" cy="946200"/>
            </a:xfrm>
            <a:prstGeom prst="rect">
              <a:avLst/>
            </a:prstGeom>
            <a:noFill/>
            <a:ln>
              <a:noFill/>
            </a:ln>
          </p:spPr>
          <p:txBody>
            <a:bodyPr spcFirstLastPara="1" wrap="square" lIns="182525" tIns="91250" rIns="45625" bIns="91250" anchor="ctr" anchorCtr="0">
              <a:noAutofit/>
            </a:bodyPr>
            <a:lstStyle/>
            <a:p>
              <a:pPr marL="0" marR="0" lvl="0" indent="0" algn="ctr" rtl="0">
                <a:lnSpc>
                  <a:spcPct val="90000"/>
                </a:lnSpc>
                <a:spcBef>
                  <a:spcPts val="0"/>
                </a:spcBef>
                <a:spcAft>
                  <a:spcPts val="0"/>
                </a:spcAft>
                <a:buNone/>
              </a:pPr>
              <a:r>
                <a:rPr lang="en-US" sz="3400">
                  <a:solidFill>
                    <a:schemeClr val="lt1"/>
                  </a:solidFill>
                  <a:latin typeface="Arial"/>
                  <a:ea typeface="Arial"/>
                  <a:cs typeface="Arial"/>
                  <a:sym typeface="Arial"/>
                </a:rPr>
                <a:t>Clarity</a:t>
              </a:r>
              <a:endParaRPr sz="1800"/>
            </a:p>
          </p:txBody>
        </p:sp>
        <p:sp>
          <p:nvSpPr>
            <p:cNvPr id="282" name="Shape 282"/>
            <p:cNvSpPr/>
            <p:nvPr/>
          </p:nvSpPr>
          <p:spPr>
            <a:xfrm>
              <a:off x="1894957" y="235667"/>
              <a:ext cx="2365800" cy="946200"/>
            </a:xfrm>
            <a:prstGeom prst="chevron">
              <a:avLst>
                <a:gd name="adj" fmla="val 50000"/>
              </a:avLst>
            </a:prstGeom>
            <a:solidFill>
              <a:schemeClr val="accent3"/>
            </a:solidFill>
            <a:ln w="12700" cap="flat" cmpd="sng">
              <a:solidFill>
                <a:schemeClr val="lt1"/>
              </a:solidFill>
              <a:prstDash val="solid"/>
              <a:miter lim="8000"/>
              <a:headEnd type="none" w="sm" len="sm"/>
              <a:tailEnd type="none" w="sm" len="sm"/>
            </a:ln>
          </p:spPr>
          <p:txBody>
            <a:bodyPr spcFirstLastPara="1" wrap="square" lIns="111725" tIns="111725" rIns="111725" bIns="111725" anchor="ctr"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283" name="Shape 283"/>
            <p:cNvSpPr txBox="1"/>
            <p:nvPr/>
          </p:nvSpPr>
          <p:spPr>
            <a:xfrm>
              <a:off x="2368107" y="235667"/>
              <a:ext cx="1419600" cy="946200"/>
            </a:xfrm>
            <a:prstGeom prst="rect">
              <a:avLst/>
            </a:prstGeom>
            <a:noFill/>
            <a:ln>
              <a:noFill/>
            </a:ln>
          </p:spPr>
          <p:txBody>
            <a:bodyPr spcFirstLastPara="1" wrap="square" lIns="136875" tIns="91250" rIns="45625" bIns="91250" anchor="ctr" anchorCtr="0">
              <a:noAutofit/>
            </a:bodyPr>
            <a:lstStyle/>
            <a:p>
              <a:pPr marL="0" marR="0" lvl="0" indent="0" algn="ctr" rtl="0">
                <a:lnSpc>
                  <a:spcPct val="90000"/>
                </a:lnSpc>
                <a:spcBef>
                  <a:spcPts val="0"/>
                </a:spcBef>
                <a:spcAft>
                  <a:spcPts val="0"/>
                </a:spcAft>
                <a:buNone/>
              </a:pPr>
              <a:r>
                <a:rPr lang="en-US" sz="3400">
                  <a:solidFill>
                    <a:schemeClr val="lt1"/>
                  </a:solidFill>
                  <a:latin typeface="Arial"/>
                  <a:ea typeface="Arial"/>
                  <a:cs typeface="Arial"/>
                  <a:sym typeface="Arial"/>
                </a:rPr>
                <a:t>Intake </a:t>
              </a:r>
              <a:endParaRPr sz="1800"/>
            </a:p>
          </p:txBody>
        </p:sp>
        <p:sp>
          <p:nvSpPr>
            <p:cNvPr id="284" name="Shape 284"/>
            <p:cNvSpPr/>
            <p:nvPr/>
          </p:nvSpPr>
          <p:spPr>
            <a:xfrm>
              <a:off x="3787557" y="235667"/>
              <a:ext cx="2365800" cy="946200"/>
            </a:xfrm>
            <a:prstGeom prst="chevron">
              <a:avLst>
                <a:gd name="adj" fmla="val 50000"/>
              </a:avLst>
            </a:prstGeom>
            <a:solidFill>
              <a:srgbClr val="D3D3D3"/>
            </a:solidFill>
            <a:ln w="12700" cap="flat" cmpd="sng">
              <a:solidFill>
                <a:schemeClr val="lt1"/>
              </a:solidFill>
              <a:prstDash val="solid"/>
              <a:miter lim="8000"/>
              <a:headEnd type="none" w="sm" len="sm"/>
              <a:tailEnd type="none" w="sm" len="sm"/>
            </a:ln>
          </p:spPr>
          <p:txBody>
            <a:bodyPr spcFirstLastPara="1" wrap="square" lIns="111725" tIns="111725" rIns="111725" bIns="111725" anchor="ctr"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285" name="Shape 285"/>
            <p:cNvSpPr txBox="1"/>
            <p:nvPr/>
          </p:nvSpPr>
          <p:spPr>
            <a:xfrm>
              <a:off x="4260707" y="235667"/>
              <a:ext cx="1419600" cy="946200"/>
            </a:xfrm>
            <a:prstGeom prst="rect">
              <a:avLst/>
            </a:prstGeom>
            <a:noFill/>
            <a:ln>
              <a:noFill/>
            </a:ln>
          </p:spPr>
          <p:txBody>
            <a:bodyPr spcFirstLastPara="1" wrap="square" lIns="136875" tIns="91250" rIns="45625" bIns="91250" anchor="ctr" anchorCtr="0">
              <a:noAutofit/>
            </a:bodyPr>
            <a:lstStyle/>
            <a:p>
              <a:pPr marL="0" marR="0" lvl="0" indent="0" algn="ctr" rtl="0">
                <a:lnSpc>
                  <a:spcPct val="90000"/>
                </a:lnSpc>
                <a:spcBef>
                  <a:spcPts val="0"/>
                </a:spcBef>
                <a:spcAft>
                  <a:spcPts val="0"/>
                </a:spcAft>
                <a:buNone/>
              </a:pPr>
              <a:r>
                <a:rPr lang="en-US" sz="3400">
                  <a:solidFill>
                    <a:schemeClr val="lt1"/>
                  </a:solidFill>
                  <a:latin typeface="Arial"/>
                  <a:ea typeface="Arial"/>
                  <a:cs typeface="Arial"/>
                  <a:sym typeface="Arial"/>
                </a:rPr>
                <a:t>Support</a:t>
              </a:r>
              <a:endParaRPr sz="1800"/>
            </a:p>
          </p:txBody>
        </p:sp>
        <p:sp>
          <p:nvSpPr>
            <p:cNvPr id="286" name="Shape 286"/>
            <p:cNvSpPr/>
            <p:nvPr/>
          </p:nvSpPr>
          <p:spPr>
            <a:xfrm>
              <a:off x="5680157" y="235667"/>
              <a:ext cx="2365800" cy="946200"/>
            </a:xfrm>
            <a:prstGeom prst="chevron">
              <a:avLst>
                <a:gd name="adj" fmla="val 50000"/>
              </a:avLst>
            </a:prstGeom>
            <a:solidFill>
              <a:schemeClr val="accent3"/>
            </a:solidFill>
            <a:ln w="12700" cap="flat" cmpd="sng">
              <a:solidFill>
                <a:schemeClr val="lt1"/>
              </a:solidFill>
              <a:prstDash val="solid"/>
              <a:miter lim="8000"/>
              <a:headEnd type="none" w="sm" len="sm"/>
              <a:tailEnd type="none" w="sm" len="sm"/>
            </a:ln>
          </p:spPr>
          <p:txBody>
            <a:bodyPr spcFirstLastPara="1" wrap="square" lIns="111725" tIns="111725" rIns="111725" bIns="111725" anchor="ctr"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287" name="Shape 287"/>
            <p:cNvSpPr txBox="1"/>
            <p:nvPr/>
          </p:nvSpPr>
          <p:spPr>
            <a:xfrm>
              <a:off x="5945712" y="235667"/>
              <a:ext cx="1837500" cy="946200"/>
            </a:xfrm>
            <a:prstGeom prst="rect">
              <a:avLst/>
            </a:prstGeom>
            <a:noFill/>
            <a:ln>
              <a:noFill/>
            </a:ln>
          </p:spPr>
          <p:txBody>
            <a:bodyPr spcFirstLastPara="1" wrap="square" lIns="136875" tIns="91250" rIns="45625" bIns="91250" anchor="ctr" anchorCtr="0">
              <a:noAutofit/>
            </a:bodyPr>
            <a:lstStyle/>
            <a:p>
              <a:pPr marL="0" marR="0" lvl="0" indent="0" algn="ctr" rtl="0">
                <a:lnSpc>
                  <a:spcPct val="90000"/>
                </a:lnSpc>
                <a:spcBef>
                  <a:spcPts val="0"/>
                </a:spcBef>
                <a:spcAft>
                  <a:spcPts val="0"/>
                </a:spcAft>
                <a:buNone/>
              </a:pPr>
              <a:r>
                <a:rPr lang="en-US" sz="3400">
                  <a:solidFill>
                    <a:schemeClr val="lt1"/>
                  </a:solidFill>
                  <a:latin typeface="Arial"/>
                  <a:ea typeface="Arial"/>
                  <a:cs typeface="Arial"/>
                  <a:sym typeface="Arial"/>
                </a:rPr>
                <a:t>Learning</a:t>
              </a:r>
              <a:endParaRPr sz="180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Shape 293"/>
          <p:cNvPicPr preferRelativeResize="0"/>
          <p:nvPr/>
        </p:nvPicPr>
        <p:blipFill rotWithShape="1">
          <a:blip r:embed="rId3">
            <a:alphaModFix/>
          </a:blip>
          <a:srcRect/>
          <a:stretch/>
        </p:blipFill>
        <p:spPr>
          <a:xfrm>
            <a:off x="1415748" y="1385675"/>
            <a:ext cx="9667200" cy="5150700"/>
          </a:xfrm>
          <a:prstGeom prst="rect">
            <a:avLst/>
          </a:prstGeom>
          <a:noFill/>
          <a:ln>
            <a:noFill/>
          </a:ln>
        </p:spPr>
      </p:pic>
      <p:sp>
        <p:nvSpPr>
          <p:cNvPr id="294" name="Shape 294"/>
          <p:cNvSpPr/>
          <p:nvPr/>
        </p:nvSpPr>
        <p:spPr>
          <a:xfrm>
            <a:off x="2788148" y="2768256"/>
            <a:ext cx="1935600" cy="3252000"/>
          </a:xfrm>
          <a:prstGeom prst="ellipse">
            <a:avLst/>
          </a:prstGeom>
          <a:noFill/>
          <a:ln w="12700" cap="flat" cmpd="sng">
            <a:solidFill>
              <a:schemeClr val="dk1"/>
            </a:solidFill>
            <a:prstDash val="solid"/>
            <a:miter lim="800000"/>
            <a:headEnd type="none" w="sm" len="sm"/>
            <a:tailEnd type="none" w="sm" len="sm"/>
          </a:ln>
        </p:spPr>
        <p:txBody>
          <a:bodyPr spcFirstLastPara="1" wrap="square" lIns="116400" tIns="58200" rIns="116400" bIns="58200" anchor="ctr" anchorCtr="0">
            <a:noAutofit/>
          </a:bodyPr>
          <a:lstStyle/>
          <a:p>
            <a:pPr marL="0" marR="0" lvl="0" indent="0" algn="ctr" rtl="0">
              <a:spcBef>
                <a:spcPts val="0"/>
              </a:spcBef>
              <a:spcAft>
                <a:spcPts val="0"/>
              </a:spcAft>
              <a:buNone/>
            </a:pPr>
            <a:endParaRPr sz="2100">
              <a:solidFill>
                <a:schemeClr val="lt1"/>
              </a:solidFill>
              <a:latin typeface="Calibri"/>
              <a:ea typeface="Calibri"/>
              <a:cs typeface="Calibri"/>
              <a:sym typeface="Calibri"/>
            </a:endParaRPr>
          </a:p>
        </p:txBody>
      </p:sp>
      <p:grpSp>
        <p:nvGrpSpPr>
          <p:cNvPr id="295" name="Shape 295"/>
          <p:cNvGrpSpPr/>
          <p:nvPr/>
        </p:nvGrpSpPr>
        <p:grpSpPr>
          <a:xfrm>
            <a:off x="367103" y="339521"/>
            <a:ext cx="11458110" cy="946105"/>
            <a:chOff x="2356" y="235667"/>
            <a:chExt cx="8043601" cy="946200"/>
          </a:xfrm>
        </p:grpSpPr>
        <p:sp>
          <p:nvSpPr>
            <p:cNvPr id="296" name="Shape 296"/>
            <p:cNvSpPr/>
            <p:nvPr/>
          </p:nvSpPr>
          <p:spPr>
            <a:xfrm>
              <a:off x="2356" y="235667"/>
              <a:ext cx="2365800" cy="946200"/>
            </a:xfrm>
            <a:prstGeom prst="homePlate">
              <a:avLst>
                <a:gd name="adj" fmla="val 50000"/>
              </a:avLst>
            </a:prstGeom>
            <a:solidFill>
              <a:srgbClr val="787878"/>
            </a:solidFill>
            <a:ln w="12700" cap="flat" cmpd="sng">
              <a:solidFill>
                <a:schemeClr val="lt1"/>
              </a:solidFill>
              <a:prstDash val="solid"/>
              <a:miter lim="8000"/>
              <a:headEnd type="none" w="sm" len="sm"/>
              <a:tailEnd type="none" w="sm" len="sm"/>
            </a:ln>
          </p:spPr>
          <p:txBody>
            <a:bodyPr spcFirstLastPara="1" wrap="square" lIns="111725" tIns="111725" rIns="111725" bIns="111725" anchor="ctr"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297" name="Shape 297"/>
            <p:cNvSpPr txBox="1"/>
            <p:nvPr/>
          </p:nvSpPr>
          <p:spPr>
            <a:xfrm>
              <a:off x="2356" y="235667"/>
              <a:ext cx="2129100" cy="946200"/>
            </a:xfrm>
            <a:prstGeom prst="rect">
              <a:avLst/>
            </a:prstGeom>
            <a:noFill/>
            <a:ln>
              <a:noFill/>
            </a:ln>
          </p:spPr>
          <p:txBody>
            <a:bodyPr spcFirstLastPara="1" wrap="square" lIns="182525" tIns="91250" rIns="45625" bIns="91250" anchor="ctr" anchorCtr="0">
              <a:noAutofit/>
            </a:bodyPr>
            <a:lstStyle/>
            <a:p>
              <a:pPr marL="0" marR="0" lvl="0" indent="0" algn="ctr" rtl="0">
                <a:lnSpc>
                  <a:spcPct val="90000"/>
                </a:lnSpc>
                <a:spcBef>
                  <a:spcPts val="0"/>
                </a:spcBef>
                <a:spcAft>
                  <a:spcPts val="0"/>
                </a:spcAft>
                <a:buNone/>
              </a:pPr>
              <a:r>
                <a:rPr lang="en-US" sz="3400">
                  <a:solidFill>
                    <a:schemeClr val="lt1"/>
                  </a:solidFill>
                  <a:latin typeface="Arial"/>
                  <a:ea typeface="Arial"/>
                  <a:cs typeface="Arial"/>
                  <a:sym typeface="Arial"/>
                </a:rPr>
                <a:t>Clarity</a:t>
              </a:r>
              <a:endParaRPr sz="1800"/>
            </a:p>
          </p:txBody>
        </p:sp>
        <p:sp>
          <p:nvSpPr>
            <p:cNvPr id="298" name="Shape 298"/>
            <p:cNvSpPr/>
            <p:nvPr/>
          </p:nvSpPr>
          <p:spPr>
            <a:xfrm>
              <a:off x="1894957" y="235667"/>
              <a:ext cx="2365800" cy="946200"/>
            </a:xfrm>
            <a:prstGeom prst="chevron">
              <a:avLst>
                <a:gd name="adj" fmla="val 50000"/>
              </a:avLst>
            </a:prstGeom>
            <a:solidFill>
              <a:schemeClr val="accent3"/>
            </a:solidFill>
            <a:ln w="12700" cap="flat" cmpd="sng">
              <a:solidFill>
                <a:schemeClr val="lt1"/>
              </a:solidFill>
              <a:prstDash val="solid"/>
              <a:miter lim="8000"/>
              <a:headEnd type="none" w="sm" len="sm"/>
              <a:tailEnd type="none" w="sm" len="sm"/>
            </a:ln>
          </p:spPr>
          <p:txBody>
            <a:bodyPr spcFirstLastPara="1" wrap="square" lIns="111725" tIns="111725" rIns="111725" bIns="111725" anchor="ctr"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299" name="Shape 299"/>
            <p:cNvSpPr txBox="1"/>
            <p:nvPr/>
          </p:nvSpPr>
          <p:spPr>
            <a:xfrm>
              <a:off x="2368107" y="235667"/>
              <a:ext cx="1419600" cy="946200"/>
            </a:xfrm>
            <a:prstGeom prst="rect">
              <a:avLst/>
            </a:prstGeom>
            <a:noFill/>
            <a:ln>
              <a:noFill/>
            </a:ln>
          </p:spPr>
          <p:txBody>
            <a:bodyPr spcFirstLastPara="1" wrap="square" lIns="136875" tIns="91250" rIns="45625" bIns="91250" anchor="ctr" anchorCtr="0">
              <a:noAutofit/>
            </a:bodyPr>
            <a:lstStyle/>
            <a:p>
              <a:pPr marL="0" marR="0" lvl="0" indent="0" algn="ctr" rtl="0">
                <a:lnSpc>
                  <a:spcPct val="90000"/>
                </a:lnSpc>
                <a:spcBef>
                  <a:spcPts val="0"/>
                </a:spcBef>
                <a:spcAft>
                  <a:spcPts val="0"/>
                </a:spcAft>
                <a:buNone/>
              </a:pPr>
              <a:r>
                <a:rPr lang="en-US" sz="3400">
                  <a:solidFill>
                    <a:schemeClr val="lt1"/>
                  </a:solidFill>
                  <a:latin typeface="Arial"/>
                  <a:ea typeface="Arial"/>
                  <a:cs typeface="Arial"/>
                  <a:sym typeface="Arial"/>
                </a:rPr>
                <a:t>Intake </a:t>
              </a:r>
              <a:endParaRPr sz="1800"/>
            </a:p>
          </p:txBody>
        </p:sp>
        <p:sp>
          <p:nvSpPr>
            <p:cNvPr id="300" name="Shape 300"/>
            <p:cNvSpPr/>
            <p:nvPr/>
          </p:nvSpPr>
          <p:spPr>
            <a:xfrm>
              <a:off x="3787557" y="235667"/>
              <a:ext cx="2365800" cy="946200"/>
            </a:xfrm>
            <a:prstGeom prst="chevron">
              <a:avLst>
                <a:gd name="adj" fmla="val 50000"/>
              </a:avLst>
            </a:prstGeom>
            <a:solidFill>
              <a:srgbClr val="D3D3D3"/>
            </a:solidFill>
            <a:ln w="12700" cap="flat" cmpd="sng">
              <a:solidFill>
                <a:schemeClr val="lt1"/>
              </a:solidFill>
              <a:prstDash val="solid"/>
              <a:miter lim="8000"/>
              <a:headEnd type="none" w="sm" len="sm"/>
              <a:tailEnd type="none" w="sm" len="sm"/>
            </a:ln>
          </p:spPr>
          <p:txBody>
            <a:bodyPr spcFirstLastPara="1" wrap="square" lIns="111725" tIns="111725" rIns="111725" bIns="111725" anchor="ctr"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301" name="Shape 301"/>
            <p:cNvSpPr txBox="1"/>
            <p:nvPr/>
          </p:nvSpPr>
          <p:spPr>
            <a:xfrm>
              <a:off x="4260707" y="235667"/>
              <a:ext cx="1419600" cy="946200"/>
            </a:xfrm>
            <a:prstGeom prst="rect">
              <a:avLst/>
            </a:prstGeom>
            <a:noFill/>
            <a:ln>
              <a:noFill/>
            </a:ln>
          </p:spPr>
          <p:txBody>
            <a:bodyPr spcFirstLastPara="1" wrap="square" lIns="136875" tIns="91250" rIns="45625" bIns="91250" anchor="ctr" anchorCtr="0">
              <a:noAutofit/>
            </a:bodyPr>
            <a:lstStyle/>
            <a:p>
              <a:pPr marL="0" marR="0" lvl="0" indent="0" algn="ctr" rtl="0">
                <a:lnSpc>
                  <a:spcPct val="90000"/>
                </a:lnSpc>
                <a:spcBef>
                  <a:spcPts val="0"/>
                </a:spcBef>
                <a:spcAft>
                  <a:spcPts val="0"/>
                </a:spcAft>
                <a:buNone/>
              </a:pPr>
              <a:r>
                <a:rPr lang="en-US" sz="3400">
                  <a:solidFill>
                    <a:schemeClr val="lt1"/>
                  </a:solidFill>
                  <a:latin typeface="Arial"/>
                  <a:ea typeface="Arial"/>
                  <a:cs typeface="Arial"/>
                  <a:sym typeface="Arial"/>
                </a:rPr>
                <a:t>Support</a:t>
              </a:r>
              <a:endParaRPr sz="1800"/>
            </a:p>
          </p:txBody>
        </p:sp>
        <p:sp>
          <p:nvSpPr>
            <p:cNvPr id="302" name="Shape 302"/>
            <p:cNvSpPr/>
            <p:nvPr/>
          </p:nvSpPr>
          <p:spPr>
            <a:xfrm>
              <a:off x="5680157" y="235667"/>
              <a:ext cx="2365800" cy="946200"/>
            </a:xfrm>
            <a:prstGeom prst="chevron">
              <a:avLst>
                <a:gd name="adj" fmla="val 50000"/>
              </a:avLst>
            </a:prstGeom>
            <a:solidFill>
              <a:schemeClr val="accent3"/>
            </a:solidFill>
            <a:ln w="12700" cap="flat" cmpd="sng">
              <a:solidFill>
                <a:schemeClr val="lt1"/>
              </a:solidFill>
              <a:prstDash val="solid"/>
              <a:miter lim="8000"/>
              <a:headEnd type="none" w="sm" len="sm"/>
              <a:tailEnd type="none" w="sm" len="sm"/>
            </a:ln>
          </p:spPr>
          <p:txBody>
            <a:bodyPr spcFirstLastPara="1" wrap="square" lIns="111725" tIns="111725" rIns="111725" bIns="111725" anchor="ctr"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303" name="Shape 303"/>
            <p:cNvSpPr txBox="1"/>
            <p:nvPr/>
          </p:nvSpPr>
          <p:spPr>
            <a:xfrm>
              <a:off x="5945712" y="235667"/>
              <a:ext cx="1837500" cy="946200"/>
            </a:xfrm>
            <a:prstGeom prst="rect">
              <a:avLst/>
            </a:prstGeom>
            <a:noFill/>
            <a:ln>
              <a:noFill/>
            </a:ln>
          </p:spPr>
          <p:txBody>
            <a:bodyPr spcFirstLastPara="1" wrap="square" lIns="136875" tIns="91250" rIns="45625" bIns="91250" anchor="ctr" anchorCtr="0">
              <a:noAutofit/>
            </a:bodyPr>
            <a:lstStyle/>
            <a:p>
              <a:pPr marL="0" marR="0" lvl="0" indent="0" algn="ctr" rtl="0">
                <a:lnSpc>
                  <a:spcPct val="90000"/>
                </a:lnSpc>
                <a:spcBef>
                  <a:spcPts val="0"/>
                </a:spcBef>
                <a:spcAft>
                  <a:spcPts val="0"/>
                </a:spcAft>
                <a:buNone/>
              </a:pPr>
              <a:r>
                <a:rPr lang="en-US" sz="3400">
                  <a:solidFill>
                    <a:schemeClr val="lt1"/>
                  </a:solidFill>
                  <a:latin typeface="Arial"/>
                  <a:ea typeface="Arial"/>
                  <a:cs typeface="Arial"/>
                  <a:sym typeface="Arial"/>
                </a:rPr>
                <a:t>Learning</a:t>
              </a:r>
              <a:endParaRPr sz="180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p:nvPr/>
        </p:nvSpPr>
        <p:spPr>
          <a:xfrm>
            <a:off x="1170049" y="333226"/>
            <a:ext cx="10412400" cy="1128900"/>
          </a:xfrm>
          <a:prstGeom prst="rect">
            <a:avLst/>
          </a:prstGeom>
          <a:noFill/>
          <a:ln>
            <a:noFill/>
          </a:ln>
        </p:spPr>
        <p:txBody>
          <a:bodyPr spcFirstLastPara="1" wrap="square" lIns="116400" tIns="58200" rIns="116400" bIns="58200" anchor="t" anchorCtr="0">
            <a:noAutofit/>
          </a:bodyPr>
          <a:lstStyle/>
          <a:p>
            <a:pPr marL="0" marR="0" lvl="0" indent="0" algn="l" rtl="0">
              <a:spcBef>
                <a:spcPts val="0"/>
              </a:spcBef>
              <a:spcAft>
                <a:spcPts val="0"/>
              </a:spcAft>
              <a:buClr>
                <a:schemeClr val="dk1"/>
              </a:buClr>
              <a:buFont typeface="Calibri"/>
              <a:buNone/>
            </a:pPr>
            <a:r>
              <a:rPr lang="en-US" sz="4000" b="1">
                <a:solidFill>
                  <a:schemeClr val="dk1"/>
                </a:solidFill>
                <a:latin typeface="Calibri"/>
                <a:ea typeface="Calibri"/>
                <a:cs typeface="Calibri"/>
                <a:sym typeface="Calibri"/>
              </a:rPr>
              <a:t>Clarify Paths to Student End Goals: </a:t>
            </a:r>
            <a:endParaRPr sz="40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4000" b="1">
                <a:solidFill>
                  <a:schemeClr val="dk1"/>
                </a:solidFill>
                <a:latin typeface="Calibri"/>
                <a:ea typeface="Calibri"/>
                <a:cs typeface="Calibri"/>
                <a:sym typeface="Calibri"/>
              </a:rPr>
              <a:t>What Does It Look Like?</a:t>
            </a:r>
            <a:endParaRPr sz="1800"/>
          </a:p>
        </p:txBody>
      </p:sp>
      <p:sp>
        <p:nvSpPr>
          <p:cNvPr id="309" name="Shape 309"/>
          <p:cNvSpPr txBox="1"/>
          <p:nvPr/>
        </p:nvSpPr>
        <p:spPr>
          <a:xfrm>
            <a:off x="1170049" y="1603291"/>
            <a:ext cx="9855300" cy="4657200"/>
          </a:xfrm>
          <a:prstGeom prst="rect">
            <a:avLst/>
          </a:prstGeom>
          <a:noFill/>
          <a:ln>
            <a:noFill/>
          </a:ln>
        </p:spPr>
        <p:txBody>
          <a:bodyPr spcFirstLastPara="1" wrap="square" lIns="116400" tIns="58200" rIns="116400" bIns="58200" anchor="t" anchorCtr="0">
            <a:noAutofit/>
          </a:bodyPr>
          <a:lstStyle/>
          <a:p>
            <a:pPr marL="419100" marR="0" lvl="0" indent="-425450" algn="l" rtl="0">
              <a:spcBef>
                <a:spcPts val="0"/>
              </a:spcBef>
              <a:spcAft>
                <a:spcPts val="0"/>
              </a:spcAft>
              <a:buClr>
                <a:schemeClr val="dk1"/>
              </a:buClr>
              <a:buSzPts val="3100"/>
              <a:buFont typeface="Arial"/>
              <a:buChar char="•"/>
            </a:pPr>
            <a:r>
              <a:rPr lang="en-US" sz="3100">
                <a:solidFill>
                  <a:schemeClr val="dk1"/>
                </a:solidFill>
                <a:latin typeface="Arial"/>
                <a:ea typeface="Arial"/>
                <a:cs typeface="Arial"/>
                <a:sym typeface="Arial"/>
              </a:rPr>
              <a:t>Detailed information on target career and transfer outcomes</a:t>
            </a:r>
            <a:endParaRPr sz="1800"/>
          </a:p>
          <a:p>
            <a:pPr marL="419100" marR="0" lvl="0" indent="-425450" algn="l" rtl="0">
              <a:spcBef>
                <a:spcPts val="2900"/>
              </a:spcBef>
              <a:spcAft>
                <a:spcPts val="0"/>
              </a:spcAft>
              <a:buClr>
                <a:schemeClr val="dk1"/>
              </a:buClr>
              <a:buSzPts val="3100"/>
              <a:buFont typeface="Arial"/>
              <a:buChar char="•"/>
            </a:pPr>
            <a:r>
              <a:rPr lang="en-US" sz="3100">
                <a:solidFill>
                  <a:schemeClr val="dk1"/>
                </a:solidFill>
                <a:latin typeface="Arial"/>
                <a:ea typeface="Arial"/>
                <a:cs typeface="Arial"/>
                <a:sym typeface="Arial"/>
              </a:rPr>
              <a:t>Course sequences, critical courses, embedded credentials, and progress milestones</a:t>
            </a:r>
            <a:endParaRPr sz="1800"/>
          </a:p>
          <a:p>
            <a:pPr marL="419100" marR="0" lvl="0" indent="-425450" algn="l" rtl="0">
              <a:spcBef>
                <a:spcPts val="2900"/>
              </a:spcBef>
              <a:spcAft>
                <a:spcPts val="0"/>
              </a:spcAft>
              <a:buClr>
                <a:schemeClr val="dk1"/>
              </a:buClr>
              <a:buSzPts val="3100"/>
              <a:buFont typeface="Arial"/>
              <a:buChar char="•"/>
            </a:pPr>
            <a:r>
              <a:rPr lang="en-US" sz="3100">
                <a:solidFill>
                  <a:schemeClr val="dk1"/>
                </a:solidFill>
                <a:latin typeface="Arial"/>
                <a:ea typeface="Arial"/>
                <a:cs typeface="Arial"/>
                <a:sym typeface="Arial"/>
              </a:rPr>
              <a:t>Math and other core coursework aligned to each program of study</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Shape 315"/>
          <p:cNvPicPr preferRelativeResize="0"/>
          <p:nvPr/>
        </p:nvPicPr>
        <p:blipFill rotWithShape="1">
          <a:blip r:embed="rId3">
            <a:alphaModFix/>
          </a:blip>
          <a:srcRect/>
          <a:stretch/>
        </p:blipFill>
        <p:spPr>
          <a:xfrm>
            <a:off x="1183900" y="1528550"/>
            <a:ext cx="9970500" cy="5150700"/>
          </a:xfrm>
          <a:prstGeom prst="rect">
            <a:avLst/>
          </a:prstGeom>
          <a:noFill/>
          <a:ln>
            <a:noFill/>
          </a:ln>
        </p:spPr>
      </p:pic>
      <p:sp>
        <p:nvSpPr>
          <p:cNvPr id="316" name="Shape 316"/>
          <p:cNvSpPr/>
          <p:nvPr/>
        </p:nvSpPr>
        <p:spPr>
          <a:xfrm>
            <a:off x="4394347" y="2863128"/>
            <a:ext cx="1935600" cy="3252000"/>
          </a:xfrm>
          <a:prstGeom prst="ellipse">
            <a:avLst/>
          </a:prstGeom>
          <a:noFill/>
          <a:ln w="12700" cap="flat" cmpd="sng">
            <a:solidFill>
              <a:schemeClr val="dk1"/>
            </a:solidFill>
            <a:prstDash val="solid"/>
            <a:miter lim="800000"/>
            <a:headEnd type="none" w="sm" len="sm"/>
            <a:tailEnd type="none" w="sm" len="sm"/>
          </a:ln>
        </p:spPr>
        <p:txBody>
          <a:bodyPr spcFirstLastPara="1" wrap="square" lIns="116400" tIns="58200" rIns="116400" bIns="58200" anchor="ctr" anchorCtr="0">
            <a:noAutofit/>
          </a:bodyPr>
          <a:lstStyle/>
          <a:p>
            <a:pPr marL="0" marR="0" lvl="0" indent="0" algn="ctr" rtl="0">
              <a:spcBef>
                <a:spcPts val="0"/>
              </a:spcBef>
              <a:spcAft>
                <a:spcPts val="0"/>
              </a:spcAft>
              <a:buNone/>
            </a:pPr>
            <a:endParaRPr sz="2100">
              <a:solidFill>
                <a:schemeClr val="lt1"/>
              </a:solidFill>
              <a:latin typeface="Calibri"/>
              <a:ea typeface="Calibri"/>
              <a:cs typeface="Calibri"/>
              <a:sym typeface="Calibri"/>
            </a:endParaRPr>
          </a:p>
        </p:txBody>
      </p:sp>
      <p:grpSp>
        <p:nvGrpSpPr>
          <p:cNvPr id="317" name="Shape 317"/>
          <p:cNvGrpSpPr/>
          <p:nvPr/>
        </p:nvGrpSpPr>
        <p:grpSpPr>
          <a:xfrm>
            <a:off x="367103" y="339521"/>
            <a:ext cx="11458110" cy="946105"/>
            <a:chOff x="2356" y="235667"/>
            <a:chExt cx="8043601" cy="946200"/>
          </a:xfrm>
        </p:grpSpPr>
        <p:sp>
          <p:nvSpPr>
            <p:cNvPr id="318" name="Shape 318"/>
            <p:cNvSpPr/>
            <p:nvPr/>
          </p:nvSpPr>
          <p:spPr>
            <a:xfrm>
              <a:off x="2356" y="235667"/>
              <a:ext cx="2365800" cy="946200"/>
            </a:xfrm>
            <a:prstGeom prst="homePlate">
              <a:avLst>
                <a:gd name="adj" fmla="val 50000"/>
              </a:avLst>
            </a:prstGeom>
            <a:solidFill>
              <a:srgbClr val="787878"/>
            </a:solidFill>
            <a:ln w="12700" cap="flat" cmpd="sng">
              <a:solidFill>
                <a:schemeClr val="lt1"/>
              </a:solidFill>
              <a:prstDash val="solid"/>
              <a:miter lim="8000"/>
              <a:headEnd type="none" w="sm" len="sm"/>
              <a:tailEnd type="none" w="sm" len="sm"/>
            </a:ln>
          </p:spPr>
          <p:txBody>
            <a:bodyPr spcFirstLastPara="1" wrap="square" lIns="111725" tIns="111725" rIns="111725" bIns="111725" anchor="ctr"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319" name="Shape 319"/>
            <p:cNvSpPr txBox="1"/>
            <p:nvPr/>
          </p:nvSpPr>
          <p:spPr>
            <a:xfrm>
              <a:off x="2356" y="235667"/>
              <a:ext cx="2129100" cy="946200"/>
            </a:xfrm>
            <a:prstGeom prst="rect">
              <a:avLst/>
            </a:prstGeom>
            <a:noFill/>
            <a:ln>
              <a:noFill/>
            </a:ln>
          </p:spPr>
          <p:txBody>
            <a:bodyPr spcFirstLastPara="1" wrap="square" lIns="182525" tIns="91250" rIns="45625" bIns="91250" anchor="ctr" anchorCtr="0">
              <a:noAutofit/>
            </a:bodyPr>
            <a:lstStyle/>
            <a:p>
              <a:pPr marL="0" marR="0" lvl="0" indent="0" algn="ctr" rtl="0">
                <a:lnSpc>
                  <a:spcPct val="90000"/>
                </a:lnSpc>
                <a:spcBef>
                  <a:spcPts val="0"/>
                </a:spcBef>
                <a:spcAft>
                  <a:spcPts val="0"/>
                </a:spcAft>
                <a:buNone/>
              </a:pPr>
              <a:r>
                <a:rPr lang="en-US" sz="3400">
                  <a:solidFill>
                    <a:schemeClr val="lt1"/>
                  </a:solidFill>
                  <a:latin typeface="Arial"/>
                  <a:ea typeface="Arial"/>
                  <a:cs typeface="Arial"/>
                  <a:sym typeface="Arial"/>
                </a:rPr>
                <a:t>Clarity</a:t>
              </a:r>
              <a:endParaRPr sz="1800"/>
            </a:p>
          </p:txBody>
        </p:sp>
        <p:sp>
          <p:nvSpPr>
            <p:cNvPr id="320" name="Shape 320"/>
            <p:cNvSpPr/>
            <p:nvPr/>
          </p:nvSpPr>
          <p:spPr>
            <a:xfrm>
              <a:off x="1894957" y="235667"/>
              <a:ext cx="2365800" cy="946200"/>
            </a:xfrm>
            <a:prstGeom prst="chevron">
              <a:avLst>
                <a:gd name="adj" fmla="val 50000"/>
              </a:avLst>
            </a:prstGeom>
            <a:solidFill>
              <a:schemeClr val="accent3"/>
            </a:solidFill>
            <a:ln w="12700" cap="flat" cmpd="sng">
              <a:solidFill>
                <a:schemeClr val="lt1"/>
              </a:solidFill>
              <a:prstDash val="solid"/>
              <a:miter lim="8000"/>
              <a:headEnd type="none" w="sm" len="sm"/>
              <a:tailEnd type="none" w="sm" len="sm"/>
            </a:ln>
          </p:spPr>
          <p:txBody>
            <a:bodyPr spcFirstLastPara="1" wrap="square" lIns="111725" tIns="111725" rIns="111725" bIns="111725" anchor="ctr"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321" name="Shape 321"/>
            <p:cNvSpPr txBox="1"/>
            <p:nvPr/>
          </p:nvSpPr>
          <p:spPr>
            <a:xfrm>
              <a:off x="2368107" y="235667"/>
              <a:ext cx="1419600" cy="946200"/>
            </a:xfrm>
            <a:prstGeom prst="rect">
              <a:avLst/>
            </a:prstGeom>
            <a:noFill/>
            <a:ln>
              <a:noFill/>
            </a:ln>
          </p:spPr>
          <p:txBody>
            <a:bodyPr spcFirstLastPara="1" wrap="square" lIns="136875" tIns="91250" rIns="45625" bIns="91250" anchor="ctr" anchorCtr="0">
              <a:noAutofit/>
            </a:bodyPr>
            <a:lstStyle/>
            <a:p>
              <a:pPr marL="0" marR="0" lvl="0" indent="0" algn="ctr" rtl="0">
                <a:lnSpc>
                  <a:spcPct val="90000"/>
                </a:lnSpc>
                <a:spcBef>
                  <a:spcPts val="0"/>
                </a:spcBef>
                <a:spcAft>
                  <a:spcPts val="0"/>
                </a:spcAft>
                <a:buNone/>
              </a:pPr>
              <a:r>
                <a:rPr lang="en-US" sz="3400">
                  <a:solidFill>
                    <a:schemeClr val="lt1"/>
                  </a:solidFill>
                  <a:latin typeface="Arial"/>
                  <a:ea typeface="Arial"/>
                  <a:cs typeface="Arial"/>
                  <a:sym typeface="Arial"/>
                </a:rPr>
                <a:t>Intake </a:t>
              </a:r>
              <a:endParaRPr sz="1800"/>
            </a:p>
          </p:txBody>
        </p:sp>
        <p:sp>
          <p:nvSpPr>
            <p:cNvPr id="322" name="Shape 322"/>
            <p:cNvSpPr/>
            <p:nvPr/>
          </p:nvSpPr>
          <p:spPr>
            <a:xfrm>
              <a:off x="3787557" y="235667"/>
              <a:ext cx="2365800" cy="946200"/>
            </a:xfrm>
            <a:prstGeom prst="chevron">
              <a:avLst>
                <a:gd name="adj" fmla="val 50000"/>
              </a:avLst>
            </a:prstGeom>
            <a:solidFill>
              <a:srgbClr val="D3D3D3"/>
            </a:solidFill>
            <a:ln w="12700" cap="flat" cmpd="sng">
              <a:solidFill>
                <a:schemeClr val="lt1"/>
              </a:solidFill>
              <a:prstDash val="solid"/>
              <a:miter lim="8000"/>
              <a:headEnd type="none" w="sm" len="sm"/>
              <a:tailEnd type="none" w="sm" len="sm"/>
            </a:ln>
          </p:spPr>
          <p:txBody>
            <a:bodyPr spcFirstLastPara="1" wrap="square" lIns="111725" tIns="111725" rIns="111725" bIns="111725" anchor="ctr"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323" name="Shape 323"/>
            <p:cNvSpPr txBox="1"/>
            <p:nvPr/>
          </p:nvSpPr>
          <p:spPr>
            <a:xfrm>
              <a:off x="4260707" y="235667"/>
              <a:ext cx="1419600" cy="946200"/>
            </a:xfrm>
            <a:prstGeom prst="rect">
              <a:avLst/>
            </a:prstGeom>
            <a:noFill/>
            <a:ln>
              <a:noFill/>
            </a:ln>
          </p:spPr>
          <p:txBody>
            <a:bodyPr spcFirstLastPara="1" wrap="square" lIns="136875" tIns="91250" rIns="45625" bIns="91250" anchor="ctr" anchorCtr="0">
              <a:noAutofit/>
            </a:bodyPr>
            <a:lstStyle/>
            <a:p>
              <a:pPr marL="0" marR="0" lvl="0" indent="0" algn="ctr" rtl="0">
                <a:lnSpc>
                  <a:spcPct val="90000"/>
                </a:lnSpc>
                <a:spcBef>
                  <a:spcPts val="0"/>
                </a:spcBef>
                <a:spcAft>
                  <a:spcPts val="0"/>
                </a:spcAft>
                <a:buNone/>
              </a:pPr>
              <a:r>
                <a:rPr lang="en-US" sz="3400">
                  <a:solidFill>
                    <a:schemeClr val="lt1"/>
                  </a:solidFill>
                  <a:latin typeface="Arial"/>
                  <a:ea typeface="Arial"/>
                  <a:cs typeface="Arial"/>
                  <a:sym typeface="Arial"/>
                </a:rPr>
                <a:t>Support</a:t>
              </a:r>
              <a:endParaRPr sz="1800"/>
            </a:p>
          </p:txBody>
        </p:sp>
        <p:sp>
          <p:nvSpPr>
            <p:cNvPr id="324" name="Shape 324"/>
            <p:cNvSpPr/>
            <p:nvPr/>
          </p:nvSpPr>
          <p:spPr>
            <a:xfrm>
              <a:off x="5680157" y="235667"/>
              <a:ext cx="2365800" cy="946200"/>
            </a:xfrm>
            <a:prstGeom prst="chevron">
              <a:avLst>
                <a:gd name="adj" fmla="val 50000"/>
              </a:avLst>
            </a:prstGeom>
            <a:solidFill>
              <a:schemeClr val="accent3"/>
            </a:solidFill>
            <a:ln w="12700" cap="flat" cmpd="sng">
              <a:solidFill>
                <a:schemeClr val="lt1"/>
              </a:solidFill>
              <a:prstDash val="solid"/>
              <a:miter lim="8000"/>
              <a:headEnd type="none" w="sm" len="sm"/>
              <a:tailEnd type="none" w="sm" len="sm"/>
            </a:ln>
          </p:spPr>
          <p:txBody>
            <a:bodyPr spcFirstLastPara="1" wrap="square" lIns="111725" tIns="111725" rIns="111725" bIns="111725" anchor="ctr"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325" name="Shape 325"/>
            <p:cNvSpPr txBox="1"/>
            <p:nvPr/>
          </p:nvSpPr>
          <p:spPr>
            <a:xfrm>
              <a:off x="5945712" y="235667"/>
              <a:ext cx="1837500" cy="946200"/>
            </a:xfrm>
            <a:prstGeom prst="rect">
              <a:avLst/>
            </a:prstGeom>
            <a:noFill/>
            <a:ln>
              <a:noFill/>
            </a:ln>
          </p:spPr>
          <p:txBody>
            <a:bodyPr spcFirstLastPara="1" wrap="square" lIns="136875" tIns="91250" rIns="45625" bIns="91250" anchor="ctr" anchorCtr="0">
              <a:noAutofit/>
            </a:bodyPr>
            <a:lstStyle/>
            <a:p>
              <a:pPr marL="0" marR="0" lvl="0" indent="0" algn="ctr" rtl="0">
                <a:lnSpc>
                  <a:spcPct val="90000"/>
                </a:lnSpc>
                <a:spcBef>
                  <a:spcPts val="0"/>
                </a:spcBef>
                <a:spcAft>
                  <a:spcPts val="0"/>
                </a:spcAft>
                <a:buNone/>
              </a:pPr>
              <a:r>
                <a:rPr lang="en-US" sz="3400">
                  <a:solidFill>
                    <a:schemeClr val="lt1"/>
                  </a:solidFill>
                  <a:latin typeface="Arial"/>
                  <a:ea typeface="Arial"/>
                  <a:cs typeface="Arial"/>
                  <a:sym typeface="Arial"/>
                </a:rPr>
                <a:t>Learning</a:t>
              </a:r>
              <a:endParaRPr sz="180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1081549" y="253847"/>
            <a:ext cx="9891000" cy="1143000"/>
          </a:xfrm>
          <a:prstGeom prst="rect">
            <a:avLst/>
          </a:prstGeom>
          <a:noFill/>
          <a:ln>
            <a:noFill/>
          </a:ln>
        </p:spPr>
        <p:txBody>
          <a:bodyPr spcFirstLastPara="1" wrap="square" lIns="116400" tIns="58200" rIns="116400" bIns="58200" anchor="ctr" anchorCtr="0">
            <a:noAutofit/>
          </a:bodyPr>
          <a:lstStyle/>
          <a:p>
            <a:pPr marL="0" marR="0" lvl="0" indent="0" algn="l" rtl="0">
              <a:lnSpc>
                <a:spcPct val="90000"/>
              </a:lnSpc>
              <a:spcBef>
                <a:spcPts val="0"/>
              </a:spcBef>
              <a:spcAft>
                <a:spcPts val="0"/>
              </a:spcAft>
              <a:buClr>
                <a:schemeClr val="dk1"/>
              </a:buClr>
              <a:buFont typeface="Calibri"/>
              <a:buNone/>
            </a:pPr>
            <a:r>
              <a:rPr lang="en-US" sz="4000" b="1" i="0" u="none" strike="noStrike" cap="none">
                <a:solidFill>
                  <a:schemeClr val="dk1"/>
                </a:solidFill>
                <a:latin typeface="Calibri"/>
                <a:ea typeface="Calibri"/>
                <a:cs typeface="Calibri"/>
                <a:sym typeface="Calibri"/>
              </a:rPr>
              <a:t>Help Students Get on a Pathway:</a:t>
            </a:r>
            <a:br>
              <a:rPr lang="en-US" sz="4000" b="1" i="0" u="none" strike="noStrike" cap="none">
                <a:solidFill>
                  <a:schemeClr val="dk1"/>
                </a:solidFill>
                <a:latin typeface="Calibri"/>
                <a:ea typeface="Calibri"/>
                <a:cs typeface="Calibri"/>
                <a:sym typeface="Calibri"/>
              </a:rPr>
            </a:br>
            <a:r>
              <a:rPr lang="en-US" sz="4000" b="1" i="0" u="none" strike="noStrike" cap="none">
                <a:solidFill>
                  <a:schemeClr val="dk1"/>
                </a:solidFill>
                <a:latin typeface="Calibri"/>
                <a:ea typeface="Calibri"/>
                <a:cs typeface="Calibri"/>
                <a:sym typeface="Calibri"/>
              </a:rPr>
              <a:t>What Does It Look Like?</a:t>
            </a:r>
            <a:endParaRPr/>
          </a:p>
        </p:txBody>
      </p:sp>
      <p:sp>
        <p:nvSpPr>
          <p:cNvPr id="332" name="Shape 332"/>
          <p:cNvSpPr txBox="1">
            <a:spLocks noGrp="1"/>
          </p:cNvSpPr>
          <p:nvPr>
            <p:ph type="body" idx="1"/>
          </p:nvPr>
        </p:nvSpPr>
        <p:spPr>
          <a:xfrm>
            <a:off x="1121295" y="1603290"/>
            <a:ext cx="9891000" cy="4342500"/>
          </a:xfrm>
          <a:prstGeom prst="rect">
            <a:avLst/>
          </a:prstGeom>
          <a:noFill/>
          <a:ln>
            <a:noFill/>
          </a:ln>
        </p:spPr>
        <p:txBody>
          <a:bodyPr spcFirstLastPara="1" wrap="square" lIns="116400" tIns="58200" rIns="116400" bIns="58200" anchor="t" anchorCtr="0">
            <a:noAutofit/>
          </a:bodyPr>
          <a:lstStyle/>
          <a:p>
            <a:pPr marL="596900" marR="0" lvl="0" indent="-374650" algn="l" rtl="0">
              <a:lnSpc>
                <a:spcPct val="90000"/>
              </a:lnSpc>
              <a:spcBef>
                <a:spcPts val="0"/>
              </a:spcBef>
              <a:spcAft>
                <a:spcPts val="0"/>
              </a:spcAft>
              <a:buClr>
                <a:schemeClr val="dk1"/>
              </a:buClr>
              <a:buSzPts val="3100"/>
              <a:buFont typeface="Arial"/>
              <a:buChar char="•"/>
            </a:pPr>
            <a:r>
              <a:rPr lang="en-US" sz="3100" b="0" i="0" u="none" strike="noStrike" cap="none">
                <a:solidFill>
                  <a:schemeClr val="dk1"/>
                </a:solidFill>
                <a:latin typeface="Calibri"/>
                <a:ea typeface="Calibri"/>
                <a:cs typeface="Calibri"/>
                <a:sym typeface="Calibri"/>
              </a:rPr>
              <a:t>First-year experiences to help students explore the field and choose a major</a:t>
            </a:r>
            <a:endParaRPr sz="3100" b="0" i="0" u="none" strike="noStrike" cap="none">
              <a:solidFill>
                <a:srgbClr val="548135"/>
              </a:solidFill>
              <a:latin typeface="Calibri"/>
              <a:ea typeface="Calibri"/>
              <a:cs typeface="Calibri"/>
              <a:sym typeface="Calibri"/>
            </a:endParaRPr>
          </a:p>
          <a:p>
            <a:pPr marL="596900" marR="0" lvl="0" indent="-374650" algn="l" rtl="0">
              <a:lnSpc>
                <a:spcPct val="90000"/>
              </a:lnSpc>
              <a:spcBef>
                <a:spcPts val="2200"/>
              </a:spcBef>
              <a:spcAft>
                <a:spcPts val="0"/>
              </a:spcAft>
              <a:buClr>
                <a:schemeClr val="dk1"/>
              </a:buClr>
              <a:buSzPts val="3100"/>
              <a:buFont typeface="Arial"/>
              <a:buChar char="•"/>
            </a:pPr>
            <a:r>
              <a:rPr lang="en-US" sz="3100" b="0" i="0" u="none" strike="noStrike" cap="none">
                <a:solidFill>
                  <a:schemeClr val="dk1"/>
                </a:solidFill>
                <a:latin typeface="Calibri"/>
                <a:ea typeface="Calibri"/>
                <a:cs typeface="Calibri"/>
                <a:sym typeface="Calibri"/>
              </a:rPr>
              <a:t>Full program plans based on required career/college exploration</a:t>
            </a:r>
            <a:endParaRPr/>
          </a:p>
          <a:p>
            <a:pPr marL="596900" marR="0" lvl="0" indent="-374650" algn="l" rtl="0">
              <a:lnSpc>
                <a:spcPct val="90000"/>
              </a:lnSpc>
              <a:spcBef>
                <a:spcPts val="2200"/>
              </a:spcBef>
              <a:spcAft>
                <a:spcPts val="0"/>
              </a:spcAft>
              <a:buClr>
                <a:schemeClr val="dk1"/>
              </a:buClr>
              <a:buSzPts val="3100"/>
              <a:buFont typeface="Arial"/>
              <a:buChar char="•"/>
            </a:pPr>
            <a:r>
              <a:rPr lang="en-US" sz="3100" b="0" i="0" u="none" strike="noStrike" cap="none">
                <a:solidFill>
                  <a:schemeClr val="dk1"/>
                </a:solidFill>
                <a:latin typeface="Calibri"/>
                <a:ea typeface="Calibri"/>
                <a:cs typeface="Calibri"/>
                <a:sym typeface="Calibri"/>
              </a:rPr>
              <a:t>Contextualized, integrated academic support to help students pass program gateway courses</a:t>
            </a:r>
            <a:endParaRPr sz="3100" b="0" i="0" u="none" strike="noStrike" cap="none">
              <a:solidFill>
                <a:srgbClr val="548135"/>
              </a:solidFill>
              <a:latin typeface="Calibri"/>
              <a:ea typeface="Calibri"/>
              <a:cs typeface="Calibri"/>
              <a:sym typeface="Calibri"/>
            </a:endParaRPr>
          </a:p>
          <a:p>
            <a:pPr marL="596900" marR="0" lvl="0" indent="-374650" algn="l" rtl="0">
              <a:lnSpc>
                <a:spcPct val="90000"/>
              </a:lnSpc>
              <a:spcBef>
                <a:spcPts val="2200"/>
              </a:spcBef>
              <a:spcAft>
                <a:spcPts val="0"/>
              </a:spcAft>
              <a:buClr>
                <a:schemeClr val="dk1"/>
              </a:buClr>
              <a:buSzPts val="3100"/>
              <a:buFont typeface="Arial"/>
              <a:buChar char="•"/>
            </a:pPr>
            <a:r>
              <a:rPr lang="en-US" sz="3100" b="0" i="0" u="none" strike="noStrike" cap="none">
                <a:solidFill>
                  <a:schemeClr val="dk1"/>
                </a:solidFill>
                <a:latin typeface="Calibri"/>
                <a:ea typeface="Calibri"/>
                <a:cs typeface="Calibri"/>
                <a:sym typeface="Calibri"/>
              </a:rPr>
              <a:t>K-12 partnerships focused on career/college program exploration</a:t>
            </a:r>
            <a:endParaRPr sz="3100" b="0" i="0" u="none" strike="noStrike" cap="none">
              <a:solidFill>
                <a:srgbClr val="548135"/>
              </a:solidFill>
              <a:latin typeface="Calibri"/>
              <a:ea typeface="Calibri"/>
              <a:cs typeface="Calibri"/>
              <a:sym typeface="Calibri"/>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Shape 338"/>
          <p:cNvPicPr preferRelativeResize="0"/>
          <p:nvPr/>
        </p:nvPicPr>
        <p:blipFill rotWithShape="1">
          <a:blip r:embed="rId3">
            <a:alphaModFix/>
          </a:blip>
          <a:srcRect/>
          <a:stretch/>
        </p:blipFill>
        <p:spPr>
          <a:xfrm>
            <a:off x="1234925" y="1444525"/>
            <a:ext cx="10001400" cy="5238900"/>
          </a:xfrm>
          <a:prstGeom prst="rect">
            <a:avLst/>
          </a:prstGeom>
          <a:noFill/>
          <a:ln>
            <a:noFill/>
          </a:ln>
        </p:spPr>
      </p:pic>
      <p:sp>
        <p:nvSpPr>
          <p:cNvPr id="339" name="Shape 339"/>
          <p:cNvSpPr/>
          <p:nvPr/>
        </p:nvSpPr>
        <p:spPr>
          <a:xfrm>
            <a:off x="6194945" y="2714595"/>
            <a:ext cx="1935600" cy="3252000"/>
          </a:xfrm>
          <a:prstGeom prst="ellipse">
            <a:avLst/>
          </a:prstGeom>
          <a:noFill/>
          <a:ln w="12700" cap="flat" cmpd="sng">
            <a:solidFill>
              <a:schemeClr val="dk1"/>
            </a:solidFill>
            <a:prstDash val="solid"/>
            <a:miter lim="800000"/>
            <a:headEnd type="none" w="sm" len="sm"/>
            <a:tailEnd type="none" w="sm" len="sm"/>
          </a:ln>
        </p:spPr>
        <p:txBody>
          <a:bodyPr spcFirstLastPara="1" wrap="square" lIns="116400" tIns="58200" rIns="116400" bIns="58200" anchor="ctr" anchorCtr="0">
            <a:noAutofit/>
          </a:bodyPr>
          <a:lstStyle/>
          <a:p>
            <a:pPr marL="0" marR="0" lvl="0" indent="0" algn="ctr" rtl="0">
              <a:spcBef>
                <a:spcPts val="0"/>
              </a:spcBef>
              <a:spcAft>
                <a:spcPts val="0"/>
              </a:spcAft>
              <a:buNone/>
            </a:pPr>
            <a:endParaRPr sz="2100">
              <a:solidFill>
                <a:schemeClr val="lt1"/>
              </a:solidFill>
              <a:latin typeface="Calibri"/>
              <a:ea typeface="Calibri"/>
              <a:cs typeface="Calibri"/>
              <a:sym typeface="Calibri"/>
            </a:endParaRPr>
          </a:p>
        </p:txBody>
      </p:sp>
      <p:grpSp>
        <p:nvGrpSpPr>
          <p:cNvPr id="340" name="Shape 340"/>
          <p:cNvGrpSpPr/>
          <p:nvPr/>
        </p:nvGrpSpPr>
        <p:grpSpPr>
          <a:xfrm>
            <a:off x="367103" y="339521"/>
            <a:ext cx="11458110" cy="946105"/>
            <a:chOff x="2356" y="235667"/>
            <a:chExt cx="8043601" cy="946200"/>
          </a:xfrm>
        </p:grpSpPr>
        <p:sp>
          <p:nvSpPr>
            <p:cNvPr id="341" name="Shape 341"/>
            <p:cNvSpPr/>
            <p:nvPr/>
          </p:nvSpPr>
          <p:spPr>
            <a:xfrm>
              <a:off x="2356" y="235667"/>
              <a:ext cx="2365800" cy="946200"/>
            </a:xfrm>
            <a:prstGeom prst="homePlate">
              <a:avLst>
                <a:gd name="adj" fmla="val 50000"/>
              </a:avLst>
            </a:prstGeom>
            <a:solidFill>
              <a:srgbClr val="787878"/>
            </a:solidFill>
            <a:ln w="12700" cap="flat" cmpd="sng">
              <a:solidFill>
                <a:schemeClr val="lt1"/>
              </a:solidFill>
              <a:prstDash val="solid"/>
              <a:miter lim="8000"/>
              <a:headEnd type="none" w="sm" len="sm"/>
              <a:tailEnd type="none" w="sm" len="sm"/>
            </a:ln>
          </p:spPr>
          <p:txBody>
            <a:bodyPr spcFirstLastPara="1" wrap="square" lIns="111725" tIns="111725" rIns="111725" bIns="111725" anchor="ctr"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342" name="Shape 342"/>
            <p:cNvSpPr txBox="1"/>
            <p:nvPr/>
          </p:nvSpPr>
          <p:spPr>
            <a:xfrm>
              <a:off x="2356" y="235667"/>
              <a:ext cx="2129100" cy="946200"/>
            </a:xfrm>
            <a:prstGeom prst="rect">
              <a:avLst/>
            </a:prstGeom>
            <a:noFill/>
            <a:ln>
              <a:noFill/>
            </a:ln>
          </p:spPr>
          <p:txBody>
            <a:bodyPr spcFirstLastPara="1" wrap="square" lIns="182525" tIns="91250" rIns="45625" bIns="91250" anchor="ctr" anchorCtr="0">
              <a:noAutofit/>
            </a:bodyPr>
            <a:lstStyle/>
            <a:p>
              <a:pPr marL="0" marR="0" lvl="0" indent="0" algn="ctr" rtl="0">
                <a:lnSpc>
                  <a:spcPct val="90000"/>
                </a:lnSpc>
                <a:spcBef>
                  <a:spcPts val="0"/>
                </a:spcBef>
                <a:spcAft>
                  <a:spcPts val="0"/>
                </a:spcAft>
                <a:buNone/>
              </a:pPr>
              <a:r>
                <a:rPr lang="en-US" sz="3400">
                  <a:solidFill>
                    <a:schemeClr val="lt1"/>
                  </a:solidFill>
                  <a:latin typeface="Arial"/>
                  <a:ea typeface="Arial"/>
                  <a:cs typeface="Arial"/>
                  <a:sym typeface="Arial"/>
                </a:rPr>
                <a:t>Clarity</a:t>
              </a:r>
              <a:endParaRPr sz="1800"/>
            </a:p>
          </p:txBody>
        </p:sp>
        <p:sp>
          <p:nvSpPr>
            <p:cNvPr id="343" name="Shape 343"/>
            <p:cNvSpPr/>
            <p:nvPr/>
          </p:nvSpPr>
          <p:spPr>
            <a:xfrm>
              <a:off x="1894957" y="235667"/>
              <a:ext cx="2365800" cy="946200"/>
            </a:xfrm>
            <a:prstGeom prst="chevron">
              <a:avLst>
                <a:gd name="adj" fmla="val 50000"/>
              </a:avLst>
            </a:prstGeom>
            <a:solidFill>
              <a:schemeClr val="accent3"/>
            </a:solidFill>
            <a:ln w="12700" cap="flat" cmpd="sng">
              <a:solidFill>
                <a:schemeClr val="lt1"/>
              </a:solidFill>
              <a:prstDash val="solid"/>
              <a:miter lim="8000"/>
              <a:headEnd type="none" w="sm" len="sm"/>
              <a:tailEnd type="none" w="sm" len="sm"/>
            </a:ln>
          </p:spPr>
          <p:txBody>
            <a:bodyPr spcFirstLastPara="1" wrap="square" lIns="111725" tIns="111725" rIns="111725" bIns="111725" anchor="ctr"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344" name="Shape 344"/>
            <p:cNvSpPr txBox="1"/>
            <p:nvPr/>
          </p:nvSpPr>
          <p:spPr>
            <a:xfrm>
              <a:off x="2368107" y="235667"/>
              <a:ext cx="1419600" cy="946200"/>
            </a:xfrm>
            <a:prstGeom prst="rect">
              <a:avLst/>
            </a:prstGeom>
            <a:noFill/>
            <a:ln>
              <a:noFill/>
            </a:ln>
          </p:spPr>
          <p:txBody>
            <a:bodyPr spcFirstLastPara="1" wrap="square" lIns="136875" tIns="91250" rIns="45625" bIns="91250" anchor="ctr" anchorCtr="0">
              <a:noAutofit/>
            </a:bodyPr>
            <a:lstStyle/>
            <a:p>
              <a:pPr marL="0" marR="0" lvl="0" indent="0" algn="ctr" rtl="0">
                <a:lnSpc>
                  <a:spcPct val="90000"/>
                </a:lnSpc>
                <a:spcBef>
                  <a:spcPts val="0"/>
                </a:spcBef>
                <a:spcAft>
                  <a:spcPts val="0"/>
                </a:spcAft>
                <a:buNone/>
              </a:pPr>
              <a:r>
                <a:rPr lang="en-US" sz="3400">
                  <a:solidFill>
                    <a:schemeClr val="lt1"/>
                  </a:solidFill>
                  <a:latin typeface="Arial"/>
                  <a:ea typeface="Arial"/>
                  <a:cs typeface="Arial"/>
                  <a:sym typeface="Arial"/>
                </a:rPr>
                <a:t>Intake </a:t>
              </a:r>
              <a:endParaRPr sz="1800"/>
            </a:p>
          </p:txBody>
        </p:sp>
        <p:sp>
          <p:nvSpPr>
            <p:cNvPr id="345" name="Shape 345"/>
            <p:cNvSpPr/>
            <p:nvPr/>
          </p:nvSpPr>
          <p:spPr>
            <a:xfrm>
              <a:off x="3787557" y="235667"/>
              <a:ext cx="2365800" cy="946200"/>
            </a:xfrm>
            <a:prstGeom prst="chevron">
              <a:avLst>
                <a:gd name="adj" fmla="val 50000"/>
              </a:avLst>
            </a:prstGeom>
            <a:solidFill>
              <a:srgbClr val="D3D3D3"/>
            </a:solidFill>
            <a:ln w="12700" cap="flat" cmpd="sng">
              <a:solidFill>
                <a:schemeClr val="lt1"/>
              </a:solidFill>
              <a:prstDash val="solid"/>
              <a:miter lim="8000"/>
              <a:headEnd type="none" w="sm" len="sm"/>
              <a:tailEnd type="none" w="sm" len="sm"/>
            </a:ln>
          </p:spPr>
          <p:txBody>
            <a:bodyPr spcFirstLastPara="1" wrap="square" lIns="111725" tIns="111725" rIns="111725" bIns="111725" anchor="ctr"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346" name="Shape 346"/>
            <p:cNvSpPr txBox="1"/>
            <p:nvPr/>
          </p:nvSpPr>
          <p:spPr>
            <a:xfrm>
              <a:off x="4260707" y="235667"/>
              <a:ext cx="1419600" cy="946200"/>
            </a:xfrm>
            <a:prstGeom prst="rect">
              <a:avLst/>
            </a:prstGeom>
            <a:noFill/>
            <a:ln>
              <a:noFill/>
            </a:ln>
          </p:spPr>
          <p:txBody>
            <a:bodyPr spcFirstLastPara="1" wrap="square" lIns="136875" tIns="91250" rIns="45625" bIns="91250" anchor="ctr" anchorCtr="0">
              <a:noAutofit/>
            </a:bodyPr>
            <a:lstStyle/>
            <a:p>
              <a:pPr marL="0" marR="0" lvl="0" indent="0" algn="ctr" rtl="0">
                <a:lnSpc>
                  <a:spcPct val="90000"/>
                </a:lnSpc>
                <a:spcBef>
                  <a:spcPts val="0"/>
                </a:spcBef>
                <a:spcAft>
                  <a:spcPts val="0"/>
                </a:spcAft>
                <a:buNone/>
              </a:pPr>
              <a:r>
                <a:rPr lang="en-US" sz="3400">
                  <a:solidFill>
                    <a:schemeClr val="lt1"/>
                  </a:solidFill>
                  <a:latin typeface="Arial"/>
                  <a:ea typeface="Arial"/>
                  <a:cs typeface="Arial"/>
                  <a:sym typeface="Arial"/>
                </a:rPr>
                <a:t>Support</a:t>
              </a:r>
              <a:endParaRPr sz="1800"/>
            </a:p>
          </p:txBody>
        </p:sp>
        <p:sp>
          <p:nvSpPr>
            <p:cNvPr id="347" name="Shape 347"/>
            <p:cNvSpPr/>
            <p:nvPr/>
          </p:nvSpPr>
          <p:spPr>
            <a:xfrm>
              <a:off x="5680157" y="235667"/>
              <a:ext cx="2365800" cy="946200"/>
            </a:xfrm>
            <a:prstGeom prst="chevron">
              <a:avLst>
                <a:gd name="adj" fmla="val 50000"/>
              </a:avLst>
            </a:prstGeom>
            <a:solidFill>
              <a:schemeClr val="accent3"/>
            </a:solidFill>
            <a:ln w="12700" cap="flat" cmpd="sng">
              <a:solidFill>
                <a:schemeClr val="lt1"/>
              </a:solidFill>
              <a:prstDash val="solid"/>
              <a:miter lim="8000"/>
              <a:headEnd type="none" w="sm" len="sm"/>
              <a:tailEnd type="none" w="sm" len="sm"/>
            </a:ln>
          </p:spPr>
          <p:txBody>
            <a:bodyPr spcFirstLastPara="1" wrap="square" lIns="111725" tIns="111725" rIns="111725" bIns="111725" anchor="ctr"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348" name="Shape 348"/>
            <p:cNvSpPr txBox="1"/>
            <p:nvPr/>
          </p:nvSpPr>
          <p:spPr>
            <a:xfrm>
              <a:off x="5945712" y="235667"/>
              <a:ext cx="1837500" cy="946200"/>
            </a:xfrm>
            <a:prstGeom prst="rect">
              <a:avLst/>
            </a:prstGeom>
            <a:noFill/>
            <a:ln>
              <a:noFill/>
            </a:ln>
          </p:spPr>
          <p:txBody>
            <a:bodyPr spcFirstLastPara="1" wrap="square" lIns="136875" tIns="91250" rIns="45625" bIns="91250" anchor="ctr" anchorCtr="0">
              <a:noAutofit/>
            </a:bodyPr>
            <a:lstStyle/>
            <a:p>
              <a:pPr marL="0" marR="0" lvl="0" indent="0" algn="ctr" rtl="0">
                <a:lnSpc>
                  <a:spcPct val="90000"/>
                </a:lnSpc>
                <a:spcBef>
                  <a:spcPts val="0"/>
                </a:spcBef>
                <a:spcAft>
                  <a:spcPts val="0"/>
                </a:spcAft>
                <a:buNone/>
              </a:pPr>
              <a:r>
                <a:rPr lang="en-US" sz="3400">
                  <a:solidFill>
                    <a:schemeClr val="lt1"/>
                  </a:solidFill>
                  <a:latin typeface="Arial"/>
                  <a:ea typeface="Arial"/>
                  <a:cs typeface="Arial"/>
                  <a:sym typeface="Arial"/>
                </a:rPr>
                <a:t>Learning</a:t>
              </a:r>
              <a:endParaRPr sz="180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1061886" y="844714"/>
            <a:ext cx="10205700" cy="679200"/>
          </a:xfrm>
          <a:prstGeom prst="rect">
            <a:avLst/>
          </a:prstGeom>
          <a:noFill/>
          <a:ln>
            <a:noFill/>
          </a:ln>
        </p:spPr>
        <p:txBody>
          <a:bodyPr spcFirstLastPara="1" wrap="square" lIns="116400" tIns="58200" rIns="116400" bIns="58200" anchor="ctr" anchorCtr="0">
            <a:noAutofit/>
          </a:bodyPr>
          <a:lstStyle/>
          <a:p>
            <a:pPr marL="0" marR="0" lvl="0" indent="0" algn="l" rtl="0">
              <a:lnSpc>
                <a:spcPct val="90000"/>
              </a:lnSpc>
              <a:spcBef>
                <a:spcPts val="0"/>
              </a:spcBef>
              <a:spcAft>
                <a:spcPts val="0"/>
              </a:spcAft>
              <a:buClr>
                <a:schemeClr val="dk1"/>
              </a:buClr>
              <a:buFont typeface="Calibri"/>
              <a:buNone/>
            </a:pPr>
            <a:r>
              <a:rPr lang="en-US" sz="4000" b="1" i="0" u="none" strike="noStrike" cap="none">
                <a:solidFill>
                  <a:schemeClr val="dk1"/>
                </a:solidFill>
                <a:latin typeface="Calibri"/>
                <a:ea typeface="Calibri"/>
                <a:cs typeface="Calibri"/>
                <a:sym typeface="Calibri"/>
              </a:rPr>
              <a:t>Help Students Stay on Path:</a:t>
            </a:r>
            <a:br>
              <a:rPr lang="en-US" sz="4000" b="1" i="0" u="none" strike="noStrike" cap="none">
                <a:solidFill>
                  <a:schemeClr val="dk1"/>
                </a:solidFill>
                <a:latin typeface="Calibri"/>
                <a:ea typeface="Calibri"/>
                <a:cs typeface="Calibri"/>
                <a:sym typeface="Calibri"/>
              </a:rPr>
            </a:br>
            <a:r>
              <a:rPr lang="en-US" sz="4000" b="1" i="0" u="none" strike="noStrike" cap="none">
                <a:solidFill>
                  <a:schemeClr val="dk1"/>
                </a:solidFill>
                <a:latin typeface="Calibri"/>
                <a:ea typeface="Calibri"/>
                <a:cs typeface="Calibri"/>
                <a:sym typeface="Calibri"/>
              </a:rPr>
              <a:t>What Does It Look Like?</a:t>
            </a:r>
            <a:r>
              <a:rPr lang="en-US" sz="3100" b="1" i="0" u="none" strike="noStrike" cap="none">
                <a:solidFill>
                  <a:srgbClr val="446680"/>
                </a:solidFill>
                <a:latin typeface="Calibri"/>
                <a:ea typeface="Calibri"/>
                <a:cs typeface="Calibri"/>
                <a:sym typeface="Calibri"/>
              </a:rPr>
              <a:t/>
            </a:r>
            <a:br>
              <a:rPr lang="en-US" sz="3100" b="1" i="0" u="none" strike="noStrike" cap="none">
                <a:solidFill>
                  <a:srgbClr val="446680"/>
                </a:solidFill>
                <a:latin typeface="Calibri"/>
                <a:ea typeface="Calibri"/>
                <a:cs typeface="Calibri"/>
                <a:sym typeface="Calibri"/>
              </a:rPr>
            </a:br>
            <a:r>
              <a:rPr lang="en-US" sz="3100" b="1" i="0" u="none" strike="noStrike" cap="none">
                <a:solidFill>
                  <a:srgbClr val="446680"/>
                </a:solidFill>
                <a:latin typeface="Calibri"/>
                <a:ea typeface="Calibri"/>
                <a:cs typeface="Calibri"/>
                <a:sym typeface="Calibri"/>
              </a:rPr>
              <a:t/>
            </a:r>
            <a:br>
              <a:rPr lang="en-US" sz="3100" b="1" i="0" u="none" strike="noStrike" cap="none">
                <a:solidFill>
                  <a:srgbClr val="446680"/>
                </a:solidFill>
                <a:latin typeface="Calibri"/>
                <a:ea typeface="Calibri"/>
                <a:cs typeface="Calibri"/>
                <a:sym typeface="Calibri"/>
              </a:rPr>
            </a:br>
            <a:endParaRPr sz="3100" b="1" i="0" u="none" strike="noStrike" cap="none">
              <a:solidFill>
                <a:srgbClr val="446680"/>
              </a:solidFill>
              <a:latin typeface="Calibri"/>
              <a:ea typeface="Calibri"/>
              <a:cs typeface="Calibri"/>
              <a:sym typeface="Calibri"/>
            </a:endParaRPr>
          </a:p>
        </p:txBody>
      </p:sp>
      <p:sp>
        <p:nvSpPr>
          <p:cNvPr id="355" name="Shape 355"/>
          <p:cNvSpPr txBox="1">
            <a:spLocks noGrp="1"/>
          </p:cNvSpPr>
          <p:nvPr>
            <p:ph type="body" idx="1"/>
          </p:nvPr>
        </p:nvSpPr>
        <p:spPr>
          <a:xfrm>
            <a:off x="1061885" y="1760951"/>
            <a:ext cx="10205700" cy="4525800"/>
          </a:xfrm>
          <a:prstGeom prst="rect">
            <a:avLst/>
          </a:prstGeom>
          <a:noFill/>
          <a:ln>
            <a:noFill/>
          </a:ln>
        </p:spPr>
        <p:txBody>
          <a:bodyPr spcFirstLastPara="1" wrap="square" lIns="116400" tIns="58200" rIns="116400" bIns="58200" anchor="t" anchorCtr="0">
            <a:noAutofit/>
          </a:bodyPr>
          <a:lstStyle/>
          <a:p>
            <a:pPr marL="596900" marR="0" lvl="0" indent="-374650" algn="l" rtl="0">
              <a:lnSpc>
                <a:spcPct val="90000"/>
              </a:lnSpc>
              <a:spcBef>
                <a:spcPts val="0"/>
              </a:spcBef>
              <a:spcAft>
                <a:spcPts val="0"/>
              </a:spcAft>
              <a:buClr>
                <a:schemeClr val="dk1"/>
              </a:buClr>
              <a:buSzPts val="3100"/>
              <a:buFont typeface="Arial"/>
              <a:buChar char="•"/>
            </a:pPr>
            <a:r>
              <a:rPr lang="en-US" sz="3100" b="0" i="0" u="none" strike="noStrike" cap="none">
                <a:solidFill>
                  <a:schemeClr val="dk1"/>
                </a:solidFill>
                <a:latin typeface="Calibri"/>
                <a:ea typeface="Calibri"/>
                <a:cs typeface="Calibri"/>
                <a:sym typeface="Calibri"/>
              </a:rPr>
              <a:t>Ongoing, proactive advising</a:t>
            </a:r>
            <a:r>
              <a:rPr lang="en-US" sz="3100" b="0" i="0" u="none" strike="noStrike" cap="none">
                <a:solidFill>
                  <a:srgbClr val="548135"/>
                </a:solidFill>
                <a:latin typeface="Calibri"/>
                <a:ea typeface="Calibri"/>
                <a:cs typeface="Calibri"/>
                <a:sym typeface="Calibri"/>
              </a:rPr>
              <a:t> </a:t>
            </a:r>
            <a:endParaRPr/>
          </a:p>
          <a:p>
            <a:pPr marL="596900" marR="0" lvl="0" indent="-374650" algn="l" rtl="0">
              <a:lnSpc>
                <a:spcPct val="90000"/>
              </a:lnSpc>
              <a:spcBef>
                <a:spcPts val="2900"/>
              </a:spcBef>
              <a:spcAft>
                <a:spcPts val="0"/>
              </a:spcAft>
              <a:buClr>
                <a:schemeClr val="dk1"/>
              </a:buClr>
              <a:buSzPts val="3100"/>
              <a:buFont typeface="Arial"/>
              <a:buChar char="•"/>
            </a:pPr>
            <a:r>
              <a:rPr lang="en-US" sz="3100" b="0" i="0" u="none" strike="noStrike" cap="none">
                <a:solidFill>
                  <a:schemeClr val="dk1"/>
                </a:solidFill>
                <a:latin typeface="Calibri"/>
                <a:ea typeface="Calibri"/>
                <a:cs typeface="Calibri"/>
                <a:sym typeface="Calibri"/>
              </a:rPr>
              <a:t>Systems for students to easily track their progress: </a:t>
            </a:r>
            <a:endParaRPr sz="3100" b="0" i="0" u="none" strike="noStrike" cap="none">
              <a:solidFill>
                <a:srgbClr val="548135"/>
              </a:solidFill>
              <a:latin typeface="Calibri"/>
              <a:ea typeface="Calibri"/>
              <a:cs typeface="Calibri"/>
              <a:sym typeface="Calibri"/>
            </a:endParaRPr>
          </a:p>
          <a:p>
            <a:pPr marL="596900" marR="0" lvl="0" indent="-374650" algn="l" rtl="0">
              <a:lnSpc>
                <a:spcPct val="90000"/>
              </a:lnSpc>
              <a:spcBef>
                <a:spcPts val="2900"/>
              </a:spcBef>
              <a:spcAft>
                <a:spcPts val="0"/>
              </a:spcAft>
              <a:buClr>
                <a:schemeClr val="dk1"/>
              </a:buClr>
              <a:buSzPts val="3100"/>
              <a:buFont typeface="Arial"/>
              <a:buChar char="•"/>
            </a:pPr>
            <a:r>
              <a:rPr lang="en-US" sz="3100" b="0" i="0" u="none" strike="noStrike" cap="none">
                <a:solidFill>
                  <a:schemeClr val="dk1"/>
                </a:solidFill>
                <a:latin typeface="Calibri"/>
                <a:ea typeface="Calibri"/>
                <a:cs typeface="Calibri"/>
                <a:sym typeface="Calibri"/>
              </a:rPr>
              <a:t>Systems/procedures to identify students at risk and provide needed supports</a:t>
            </a:r>
            <a:endParaRPr sz="3100" b="0" i="0" u="none" strike="noStrike" cap="none">
              <a:solidFill>
                <a:srgbClr val="548135"/>
              </a:solidFill>
              <a:latin typeface="Calibri"/>
              <a:ea typeface="Calibri"/>
              <a:cs typeface="Calibri"/>
              <a:sym typeface="Calibri"/>
            </a:endParaRPr>
          </a:p>
          <a:p>
            <a:pPr marL="596900" marR="0" lvl="0" indent="-374650" algn="l" rtl="0">
              <a:lnSpc>
                <a:spcPct val="90000"/>
              </a:lnSpc>
              <a:spcBef>
                <a:spcPts val="2900"/>
              </a:spcBef>
              <a:spcAft>
                <a:spcPts val="0"/>
              </a:spcAft>
              <a:buClr>
                <a:schemeClr val="dk1"/>
              </a:buClr>
              <a:buSzPts val="3100"/>
              <a:buFont typeface="Arial"/>
              <a:buChar char="•"/>
            </a:pPr>
            <a:r>
              <a:rPr lang="en-US" sz="3100" b="0" i="0" u="none" strike="noStrike" cap="none">
                <a:solidFill>
                  <a:schemeClr val="dk1"/>
                </a:solidFill>
                <a:latin typeface="Calibri"/>
                <a:ea typeface="Calibri"/>
                <a:cs typeface="Calibri"/>
                <a:sym typeface="Calibri"/>
              </a:rPr>
              <a:t>A structure to redirect students who are not progressing in a program to a more viable path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Shape 361"/>
          <p:cNvPicPr preferRelativeResize="0"/>
          <p:nvPr/>
        </p:nvPicPr>
        <p:blipFill rotWithShape="1">
          <a:blip r:embed="rId3">
            <a:alphaModFix/>
          </a:blip>
          <a:srcRect/>
          <a:stretch/>
        </p:blipFill>
        <p:spPr>
          <a:xfrm>
            <a:off x="1306375" y="1444525"/>
            <a:ext cx="9909300" cy="5413500"/>
          </a:xfrm>
          <a:prstGeom prst="rect">
            <a:avLst/>
          </a:prstGeom>
          <a:noFill/>
          <a:ln>
            <a:noFill/>
          </a:ln>
        </p:spPr>
      </p:pic>
      <p:sp>
        <p:nvSpPr>
          <p:cNvPr id="362" name="Shape 362"/>
          <p:cNvSpPr/>
          <p:nvPr/>
        </p:nvSpPr>
        <p:spPr>
          <a:xfrm>
            <a:off x="7985944" y="2816670"/>
            <a:ext cx="1935600" cy="3252000"/>
          </a:xfrm>
          <a:prstGeom prst="ellipse">
            <a:avLst/>
          </a:prstGeom>
          <a:noFill/>
          <a:ln w="12700" cap="flat" cmpd="sng">
            <a:solidFill>
              <a:schemeClr val="dk1"/>
            </a:solidFill>
            <a:prstDash val="solid"/>
            <a:miter lim="800000"/>
            <a:headEnd type="none" w="sm" len="sm"/>
            <a:tailEnd type="none" w="sm" len="sm"/>
          </a:ln>
        </p:spPr>
        <p:txBody>
          <a:bodyPr spcFirstLastPara="1" wrap="square" lIns="116400" tIns="58200" rIns="116400" bIns="58200" anchor="ctr" anchorCtr="0">
            <a:noAutofit/>
          </a:bodyPr>
          <a:lstStyle/>
          <a:p>
            <a:pPr marL="0" marR="0" lvl="0" indent="0" algn="ctr" rtl="0">
              <a:spcBef>
                <a:spcPts val="0"/>
              </a:spcBef>
              <a:spcAft>
                <a:spcPts val="0"/>
              </a:spcAft>
              <a:buNone/>
            </a:pPr>
            <a:endParaRPr sz="2100">
              <a:solidFill>
                <a:schemeClr val="lt1"/>
              </a:solidFill>
              <a:latin typeface="Calibri"/>
              <a:ea typeface="Calibri"/>
              <a:cs typeface="Calibri"/>
              <a:sym typeface="Calibri"/>
            </a:endParaRPr>
          </a:p>
        </p:txBody>
      </p:sp>
      <p:grpSp>
        <p:nvGrpSpPr>
          <p:cNvPr id="363" name="Shape 363"/>
          <p:cNvGrpSpPr/>
          <p:nvPr/>
        </p:nvGrpSpPr>
        <p:grpSpPr>
          <a:xfrm>
            <a:off x="367103" y="339521"/>
            <a:ext cx="11458110" cy="946105"/>
            <a:chOff x="2356" y="235667"/>
            <a:chExt cx="8043601" cy="946200"/>
          </a:xfrm>
        </p:grpSpPr>
        <p:sp>
          <p:nvSpPr>
            <p:cNvPr id="364" name="Shape 364"/>
            <p:cNvSpPr/>
            <p:nvPr/>
          </p:nvSpPr>
          <p:spPr>
            <a:xfrm>
              <a:off x="2356" y="235667"/>
              <a:ext cx="2365800" cy="946200"/>
            </a:xfrm>
            <a:prstGeom prst="homePlate">
              <a:avLst>
                <a:gd name="adj" fmla="val 50000"/>
              </a:avLst>
            </a:prstGeom>
            <a:solidFill>
              <a:srgbClr val="787878"/>
            </a:solidFill>
            <a:ln w="12700" cap="flat" cmpd="sng">
              <a:solidFill>
                <a:schemeClr val="lt1"/>
              </a:solidFill>
              <a:prstDash val="solid"/>
              <a:miter lim="8000"/>
              <a:headEnd type="none" w="sm" len="sm"/>
              <a:tailEnd type="none" w="sm" len="sm"/>
            </a:ln>
          </p:spPr>
          <p:txBody>
            <a:bodyPr spcFirstLastPara="1" wrap="square" lIns="111725" tIns="111725" rIns="111725" bIns="111725" anchor="ctr"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365" name="Shape 365"/>
            <p:cNvSpPr txBox="1"/>
            <p:nvPr/>
          </p:nvSpPr>
          <p:spPr>
            <a:xfrm>
              <a:off x="2356" y="235667"/>
              <a:ext cx="2129100" cy="946200"/>
            </a:xfrm>
            <a:prstGeom prst="rect">
              <a:avLst/>
            </a:prstGeom>
            <a:noFill/>
            <a:ln>
              <a:noFill/>
            </a:ln>
          </p:spPr>
          <p:txBody>
            <a:bodyPr spcFirstLastPara="1" wrap="square" lIns="182525" tIns="91250" rIns="45625" bIns="91250" anchor="ctr" anchorCtr="0">
              <a:noAutofit/>
            </a:bodyPr>
            <a:lstStyle/>
            <a:p>
              <a:pPr marL="0" marR="0" lvl="0" indent="0" algn="ctr" rtl="0">
                <a:lnSpc>
                  <a:spcPct val="90000"/>
                </a:lnSpc>
                <a:spcBef>
                  <a:spcPts val="0"/>
                </a:spcBef>
                <a:spcAft>
                  <a:spcPts val="0"/>
                </a:spcAft>
                <a:buNone/>
              </a:pPr>
              <a:r>
                <a:rPr lang="en-US" sz="3400">
                  <a:solidFill>
                    <a:schemeClr val="lt1"/>
                  </a:solidFill>
                  <a:latin typeface="Arial"/>
                  <a:ea typeface="Arial"/>
                  <a:cs typeface="Arial"/>
                  <a:sym typeface="Arial"/>
                </a:rPr>
                <a:t>Clarity</a:t>
              </a:r>
              <a:endParaRPr sz="1800"/>
            </a:p>
          </p:txBody>
        </p:sp>
        <p:sp>
          <p:nvSpPr>
            <p:cNvPr id="366" name="Shape 366"/>
            <p:cNvSpPr/>
            <p:nvPr/>
          </p:nvSpPr>
          <p:spPr>
            <a:xfrm>
              <a:off x="1894957" y="235667"/>
              <a:ext cx="2365800" cy="946200"/>
            </a:xfrm>
            <a:prstGeom prst="chevron">
              <a:avLst>
                <a:gd name="adj" fmla="val 50000"/>
              </a:avLst>
            </a:prstGeom>
            <a:solidFill>
              <a:schemeClr val="accent3"/>
            </a:solidFill>
            <a:ln w="12700" cap="flat" cmpd="sng">
              <a:solidFill>
                <a:schemeClr val="lt1"/>
              </a:solidFill>
              <a:prstDash val="solid"/>
              <a:miter lim="8000"/>
              <a:headEnd type="none" w="sm" len="sm"/>
              <a:tailEnd type="none" w="sm" len="sm"/>
            </a:ln>
          </p:spPr>
          <p:txBody>
            <a:bodyPr spcFirstLastPara="1" wrap="square" lIns="111725" tIns="111725" rIns="111725" bIns="111725" anchor="ctr"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367" name="Shape 367"/>
            <p:cNvSpPr txBox="1"/>
            <p:nvPr/>
          </p:nvSpPr>
          <p:spPr>
            <a:xfrm>
              <a:off x="2368107" y="235667"/>
              <a:ext cx="1419600" cy="946200"/>
            </a:xfrm>
            <a:prstGeom prst="rect">
              <a:avLst/>
            </a:prstGeom>
            <a:noFill/>
            <a:ln>
              <a:noFill/>
            </a:ln>
          </p:spPr>
          <p:txBody>
            <a:bodyPr spcFirstLastPara="1" wrap="square" lIns="136875" tIns="91250" rIns="45625" bIns="91250" anchor="ctr" anchorCtr="0">
              <a:noAutofit/>
            </a:bodyPr>
            <a:lstStyle/>
            <a:p>
              <a:pPr marL="0" marR="0" lvl="0" indent="0" algn="ctr" rtl="0">
                <a:lnSpc>
                  <a:spcPct val="90000"/>
                </a:lnSpc>
                <a:spcBef>
                  <a:spcPts val="0"/>
                </a:spcBef>
                <a:spcAft>
                  <a:spcPts val="0"/>
                </a:spcAft>
                <a:buNone/>
              </a:pPr>
              <a:r>
                <a:rPr lang="en-US" sz="3400">
                  <a:solidFill>
                    <a:schemeClr val="lt1"/>
                  </a:solidFill>
                  <a:latin typeface="Arial"/>
                  <a:ea typeface="Arial"/>
                  <a:cs typeface="Arial"/>
                  <a:sym typeface="Arial"/>
                </a:rPr>
                <a:t>Intake </a:t>
              </a:r>
              <a:endParaRPr sz="1800"/>
            </a:p>
          </p:txBody>
        </p:sp>
        <p:sp>
          <p:nvSpPr>
            <p:cNvPr id="368" name="Shape 368"/>
            <p:cNvSpPr/>
            <p:nvPr/>
          </p:nvSpPr>
          <p:spPr>
            <a:xfrm>
              <a:off x="3787557" y="235667"/>
              <a:ext cx="2365800" cy="946200"/>
            </a:xfrm>
            <a:prstGeom prst="chevron">
              <a:avLst>
                <a:gd name="adj" fmla="val 50000"/>
              </a:avLst>
            </a:prstGeom>
            <a:solidFill>
              <a:srgbClr val="D3D3D3"/>
            </a:solidFill>
            <a:ln w="12700" cap="flat" cmpd="sng">
              <a:solidFill>
                <a:schemeClr val="lt1"/>
              </a:solidFill>
              <a:prstDash val="solid"/>
              <a:miter lim="8000"/>
              <a:headEnd type="none" w="sm" len="sm"/>
              <a:tailEnd type="none" w="sm" len="sm"/>
            </a:ln>
          </p:spPr>
          <p:txBody>
            <a:bodyPr spcFirstLastPara="1" wrap="square" lIns="111725" tIns="111725" rIns="111725" bIns="111725" anchor="ctr"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369" name="Shape 369"/>
            <p:cNvSpPr txBox="1"/>
            <p:nvPr/>
          </p:nvSpPr>
          <p:spPr>
            <a:xfrm>
              <a:off x="4260707" y="235667"/>
              <a:ext cx="1419600" cy="946200"/>
            </a:xfrm>
            <a:prstGeom prst="rect">
              <a:avLst/>
            </a:prstGeom>
            <a:noFill/>
            <a:ln>
              <a:noFill/>
            </a:ln>
          </p:spPr>
          <p:txBody>
            <a:bodyPr spcFirstLastPara="1" wrap="square" lIns="136875" tIns="91250" rIns="45625" bIns="91250" anchor="ctr" anchorCtr="0">
              <a:noAutofit/>
            </a:bodyPr>
            <a:lstStyle/>
            <a:p>
              <a:pPr marL="0" marR="0" lvl="0" indent="0" algn="ctr" rtl="0">
                <a:lnSpc>
                  <a:spcPct val="90000"/>
                </a:lnSpc>
                <a:spcBef>
                  <a:spcPts val="0"/>
                </a:spcBef>
                <a:spcAft>
                  <a:spcPts val="0"/>
                </a:spcAft>
                <a:buNone/>
              </a:pPr>
              <a:r>
                <a:rPr lang="en-US" sz="3400">
                  <a:solidFill>
                    <a:schemeClr val="lt1"/>
                  </a:solidFill>
                  <a:latin typeface="Arial"/>
                  <a:ea typeface="Arial"/>
                  <a:cs typeface="Arial"/>
                  <a:sym typeface="Arial"/>
                </a:rPr>
                <a:t>Support</a:t>
              </a:r>
              <a:endParaRPr sz="1800"/>
            </a:p>
          </p:txBody>
        </p:sp>
        <p:sp>
          <p:nvSpPr>
            <p:cNvPr id="370" name="Shape 370"/>
            <p:cNvSpPr/>
            <p:nvPr/>
          </p:nvSpPr>
          <p:spPr>
            <a:xfrm>
              <a:off x="5680157" y="235667"/>
              <a:ext cx="2365800" cy="946200"/>
            </a:xfrm>
            <a:prstGeom prst="chevron">
              <a:avLst>
                <a:gd name="adj" fmla="val 50000"/>
              </a:avLst>
            </a:prstGeom>
            <a:solidFill>
              <a:schemeClr val="accent3"/>
            </a:solidFill>
            <a:ln w="12700" cap="flat" cmpd="sng">
              <a:solidFill>
                <a:schemeClr val="lt1"/>
              </a:solidFill>
              <a:prstDash val="solid"/>
              <a:miter lim="8000"/>
              <a:headEnd type="none" w="sm" len="sm"/>
              <a:tailEnd type="none" w="sm" len="sm"/>
            </a:ln>
          </p:spPr>
          <p:txBody>
            <a:bodyPr spcFirstLastPara="1" wrap="square" lIns="111725" tIns="111725" rIns="111725" bIns="111725" anchor="ctr"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371" name="Shape 371"/>
            <p:cNvSpPr txBox="1"/>
            <p:nvPr/>
          </p:nvSpPr>
          <p:spPr>
            <a:xfrm>
              <a:off x="5945712" y="235667"/>
              <a:ext cx="1837500" cy="946200"/>
            </a:xfrm>
            <a:prstGeom prst="rect">
              <a:avLst/>
            </a:prstGeom>
            <a:noFill/>
            <a:ln>
              <a:noFill/>
            </a:ln>
          </p:spPr>
          <p:txBody>
            <a:bodyPr spcFirstLastPara="1" wrap="square" lIns="136875" tIns="91250" rIns="45625" bIns="91250" anchor="ctr" anchorCtr="0">
              <a:noAutofit/>
            </a:bodyPr>
            <a:lstStyle/>
            <a:p>
              <a:pPr marL="0" marR="0" lvl="0" indent="0" algn="ctr" rtl="0">
                <a:lnSpc>
                  <a:spcPct val="90000"/>
                </a:lnSpc>
                <a:spcBef>
                  <a:spcPts val="0"/>
                </a:spcBef>
                <a:spcAft>
                  <a:spcPts val="0"/>
                </a:spcAft>
                <a:buNone/>
              </a:pPr>
              <a:r>
                <a:rPr lang="en-US" sz="3400">
                  <a:solidFill>
                    <a:schemeClr val="lt1"/>
                  </a:solidFill>
                  <a:latin typeface="Arial"/>
                  <a:ea typeface="Arial"/>
                  <a:cs typeface="Arial"/>
                  <a:sym typeface="Arial"/>
                </a:rPr>
                <a:t>Learning</a:t>
              </a:r>
              <a:endParaRPr sz="180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1298123" y="178283"/>
            <a:ext cx="10241100" cy="1371600"/>
          </a:xfrm>
          <a:prstGeom prst="rect">
            <a:avLst/>
          </a:prstGeom>
          <a:noFill/>
          <a:ln>
            <a:noFill/>
          </a:ln>
        </p:spPr>
        <p:txBody>
          <a:bodyPr spcFirstLastPara="1" wrap="square" lIns="116400" tIns="58200" rIns="116400" bIns="58200" anchor="ctr" anchorCtr="0">
            <a:noAutofit/>
          </a:bodyPr>
          <a:lstStyle/>
          <a:p>
            <a:pPr marL="0" marR="0" lvl="0" indent="0" algn="l" rtl="0">
              <a:lnSpc>
                <a:spcPct val="90000"/>
              </a:lnSpc>
              <a:spcBef>
                <a:spcPts val="0"/>
              </a:spcBef>
              <a:spcAft>
                <a:spcPts val="0"/>
              </a:spcAft>
              <a:buClr>
                <a:schemeClr val="dk1"/>
              </a:buClr>
              <a:buFont typeface="Calibri"/>
              <a:buNone/>
            </a:pPr>
            <a:r>
              <a:rPr lang="en-US" sz="4000" b="1" i="0" u="none" strike="noStrike" cap="none">
                <a:solidFill>
                  <a:schemeClr val="dk1"/>
                </a:solidFill>
                <a:latin typeface="Calibri"/>
                <a:ea typeface="Calibri"/>
                <a:cs typeface="Calibri"/>
                <a:sym typeface="Calibri"/>
              </a:rPr>
              <a:t>Ensure That Students Are Learning:</a:t>
            </a:r>
            <a:br>
              <a:rPr lang="en-US" sz="4000" b="1" i="0" u="none" strike="noStrike" cap="none">
                <a:solidFill>
                  <a:schemeClr val="dk1"/>
                </a:solidFill>
                <a:latin typeface="Calibri"/>
                <a:ea typeface="Calibri"/>
                <a:cs typeface="Calibri"/>
                <a:sym typeface="Calibri"/>
              </a:rPr>
            </a:br>
            <a:r>
              <a:rPr lang="en-US" sz="4000" b="1" i="0" u="none" strike="noStrike" cap="none">
                <a:solidFill>
                  <a:schemeClr val="dk1"/>
                </a:solidFill>
                <a:latin typeface="Calibri"/>
                <a:ea typeface="Calibri"/>
                <a:cs typeface="Calibri"/>
                <a:sym typeface="Calibri"/>
              </a:rPr>
              <a:t>What Does It Look Like?</a:t>
            </a:r>
            <a:endParaRPr/>
          </a:p>
        </p:txBody>
      </p:sp>
      <p:sp>
        <p:nvSpPr>
          <p:cNvPr id="378" name="Shape 378"/>
          <p:cNvSpPr txBox="1">
            <a:spLocks noGrp="1"/>
          </p:cNvSpPr>
          <p:nvPr>
            <p:ph type="body" idx="1"/>
          </p:nvPr>
        </p:nvSpPr>
        <p:spPr>
          <a:xfrm>
            <a:off x="1402914" y="1768991"/>
            <a:ext cx="10091100" cy="4517700"/>
          </a:xfrm>
          <a:prstGeom prst="rect">
            <a:avLst/>
          </a:prstGeom>
          <a:noFill/>
          <a:ln>
            <a:noFill/>
          </a:ln>
        </p:spPr>
        <p:txBody>
          <a:bodyPr spcFirstLastPara="1" wrap="square" lIns="116400" tIns="58200" rIns="116400" bIns="58200" anchor="t" anchorCtr="0">
            <a:noAutofit/>
          </a:bodyPr>
          <a:lstStyle/>
          <a:p>
            <a:pPr marL="596900" marR="0" lvl="0" indent="-476250" algn="l" rtl="0">
              <a:lnSpc>
                <a:spcPct val="90000"/>
              </a:lnSpc>
              <a:spcBef>
                <a:spcPts val="0"/>
              </a:spcBef>
              <a:spcAft>
                <a:spcPts val="0"/>
              </a:spcAft>
              <a:buClr>
                <a:schemeClr val="dk1"/>
              </a:buClr>
              <a:buSzPts val="3100"/>
              <a:buFont typeface="Arial"/>
              <a:buChar char="•"/>
            </a:pPr>
            <a:r>
              <a:rPr lang="en-US" sz="3100" b="0" i="0" u="none" strike="noStrike" cap="none">
                <a:solidFill>
                  <a:schemeClr val="dk1"/>
                </a:solidFill>
                <a:latin typeface="Calibri"/>
                <a:ea typeface="Calibri"/>
                <a:cs typeface="Calibri"/>
                <a:sym typeface="Calibri"/>
              </a:rPr>
              <a:t>Program-specific learning outcomes</a:t>
            </a:r>
            <a:endParaRPr/>
          </a:p>
          <a:p>
            <a:pPr marL="596900" marR="0" lvl="0" indent="-476250" algn="l" rtl="0">
              <a:lnSpc>
                <a:spcPct val="90000"/>
              </a:lnSpc>
              <a:spcBef>
                <a:spcPts val="900"/>
              </a:spcBef>
              <a:spcAft>
                <a:spcPts val="0"/>
              </a:spcAft>
              <a:buClr>
                <a:schemeClr val="dk1"/>
              </a:buClr>
              <a:buSzPts val="3100"/>
              <a:buFont typeface="Arial"/>
              <a:buChar char="•"/>
            </a:pPr>
            <a:r>
              <a:rPr lang="en-US" sz="3100" b="0" i="0" u="none" strike="noStrike" cap="none">
                <a:solidFill>
                  <a:schemeClr val="dk1"/>
                </a:solidFill>
                <a:latin typeface="Calibri"/>
                <a:ea typeface="Calibri"/>
                <a:cs typeface="Calibri"/>
                <a:sym typeface="Calibri"/>
              </a:rPr>
              <a:t>Project-based, collaborative learning</a:t>
            </a:r>
            <a:endParaRPr/>
          </a:p>
          <a:p>
            <a:pPr marL="596900" marR="0" lvl="0" indent="-476250" algn="l" rtl="0">
              <a:lnSpc>
                <a:spcPct val="90000"/>
              </a:lnSpc>
              <a:spcBef>
                <a:spcPts val="900"/>
              </a:spcBef>
              <a:spcAft>
                <a:spcPts val="0"/>
              </a:spcAft>
              <a:buClr>
                <a:schemeClr val="dk1"/>
              </a:buClr>
              <a:buSzPts val="3100"/>
              <a:buFont typeface="Arial"/>
              <a:buChar char="•"/>
            </a:pPr>
            <a:r>
              <a:rPr lang="en-US" sz="3100" b="0" i="0" u="none" strike="noStrike" cap="none">
                <a:solidFill>
                  <a:schemeClr val="dk1"/>
                </a:solidFill>
                <a:latin typeface="Calibri"/>
                <a:ea typeface="Calibri"/>
                <a:cs typeface="Calibri"/>
                <a:sym typeface="Calibri"/>
              </a:rPr>
              <a:t>Applied learning experience</a:t>
            </a:r>
            <a:endParaRPr/>
          </a:p>
          <a:p>
            <a:pPr marL="596900" marR="0" lvl="0" indent="-476250" algn="l" rtl="0">
              <a:lnSpc>
                <a:spcPct val="90000"/>
              </a:lnSpc>
              <a:spcBef>
                <a:spcPts val="900"/>
              </a:spcBef>
              <a:spcAft>
                <a:spcPts val="0"/>
              </a:spcAft>
              <a:buClr>
                <a:schemeClr val="dk1"/>
              </a:buClr>
              <a:buSzPts val="3100"/>
              <a:buFont typeface="Arial"/>
              <a:buChar char="•"/>
            </a:pPr>
            <a:r>
              <a:rPr lang="en-US" sz="3100" b="0" i="0" u="none" strike="noStrike" cap="none">
                <a:solidFill>
                  <a:schemeClr val="dk1"/>
                </a:solidFill>
                <a:latin typeface="Calibri"/>
                <a:ea typeface="Calibri"/>
                <a:cs typeface="Calibri"/>
                <a:sym typeface="Calibri"/>
              </a:rPr>
              <a:t>Faculty-led improvement of teaching practices</a:t>
            </a:r>
            <a:endParaRPr sz="3100" b="0" i="0" u="none" strike="noStrike" cap="none">
              <a:solidFill>
                <a:srgbClr val="548135"/>
              </a:solidFill>
              <a:latin typeface="Calibri"/>
              <a:ea typeface="Calibri"/>
              <a:cs typeface="Calibri"/>
              <a:sym typeface="Calibri"/>
            </a:endParaRPr>
          </a:p>
          <a:p>
            <a:pPr marL="596900" marR="0" lvl="0" indent="-476250" algn="l" rtl="0">
              <a:lnSpc>
                <a:spcPct val="90000"/>
              </a:lnSpc>
              <a:spcBef>
                <a:spcPts val="900"/>
              </a:spcBef>
              <a:spcAft>
                <a:spcPts val="0"/>
              </a:spcAft>
              <a:buClr>
                <a:schemeClr val="dk1"/>
              </a:buClr>
              <a:buSzPts val="3100"/>
              <a:buFont typeface="Arial"/>
              <a:buChar char="•"/>
            </a:pPr>
            <a:r>
              <a:rPr lang="en-US" sz="3100" b="0" i="0" u="none" strike="noStrike" cap="none">
                <a:solidFill>
                  <a:schemeClr val="dk1"/>
                </a:solidFill>
                <a:latin typeface="Calibri"/>
                <a:ea typeface="Calibri"/>
                <a:cs typeface="Calibri"/>
                <a:sym typeface="Calibri"/>
              </a:rPr>
              <a:t>Systems/procedures for the college and students to track mastery of learning outcomes</a:t>
            </a:r>
            <a:endParaRPr/>
          </a:p>
        </p:txBody>
      </p:sp>
      <p:sp>
        <p:nvSpPr>
          <p:cNvPr id="379" name="Shape 379"/>
          <p:cNvSpPr txBox="1">
            <a:spLocks noGrp="1"/>
          </p:cNvSpPr>
          <p:nvPr>
            <p:ph type="sldNum" idx="12"/>
          </p:nvPr>
        </p:nvSpPr>
        <p:spPr>
          <a:xfrm>
            <a:off x="1625602" y="6447129"/>
            <a:ext cx="7924500" cy="270000"/>
          </a:xfrm>
          <a:prstGeom prst="rect">
            <a:avLst/>
          </a:prstGeom>
          <a:noFill/>
          <a:ln>
            <a:noFill/>
          </a:ln>
        </p:spPr>
        <p:txBody>
          <a:bodyPr spcFirstLastPara="1" wrap="square" lIns="116400" tIns="58200" rIns="116400" bIns="58200" anchor="ctr" anchorCtr="0">
            <a:noAutofit/>
          </a:bodyPr>
          <a:lstStyle/>
          <a:p>
            <a:pPr marL="0" marR="0" lvl="0" indent="0" algn="ctr" rtl="0">
              <a:spcBef>
                <a:spcPts val="0"/>
              </a:spcBef>
              <a:spcAft>
                <a:spcPts val="0"/>
              </a:spcAft>
              <a:buNone/>
            </a:pPr>
            <a:fld id="{00000000-1234-1234-1234-123412341234}" type="slidenum">
              <a:rPr lang="en-US" sz="1100">
                <a:solidFill>
                  <a:srgbClr val="888888"/>
                </a:solidFill>
                <a:latin typeface="Calibri"/>
                <a:ea typeface="Calibri"/>
                <a:cs typeface="Calibri"/>
                <a:sym typeface="Calibri"/>
              </a:rPr>
              <a:t>18</a:t>
            </a:fld>
            <a:endParaRPr sz="1100">
              <a:solidFill>
                <a:srgbClr val="888888"/>
              </a:solidFill>
              <a:latin typeface="Calibri"/>
              <a:ea typeface="Calibri"/>
              <a:cs typeface="Calibri"/>
              <a:sym typeface="Calibri"/>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5" name="Shape 385"/>
          <p:cNvSpPr txBox="1"/>
          <p:nvPr/>
        </p:nvSpPr>
        <p:spPr>
          <a:xfrm>
            <a:off x="1488643" y="2493421"/>
            <a:ext cx="10026502" cy="1485900"/>
          </a:xfrm>
          <a:prstGeom prst="rect">
            <a:avLst/>
          </a:prstGeom>
          <a:noFill/>
          <a:ln>
            <a:noFill/>
          </a:ln>
        </p:spPr>
        <p:txBody>
          <a:bodyPr spcFirstLastPara="1" wrap="square" lIns="91425" tIns="45700" rIns="91425" bIns="45700" anchor="t" anchorCtr="0">
            <a:noAutofit/>
          </a:bodyPr>
          <a:lstStyle/>
          <a:p>
            <a:pPr marL="0" marR="0" lvl="0" indent="0" algn="ctr" rtl="0">
              <a:lnSpc>
                <a:spcPct val="89000"/>
              </a:lnSpc>
              <a:spcBef>
                <a:spcPts val="0"/>
              </a:spcBef>
              <a:spcAft>
                <a:spcPts val="0"/>
              </a:spcAft>
              <a:buClr>
                <a:schemeClr val="dk2"/>
              </a:buClr>
              <a:buSzPts val="6000"/>
              <a:buFont typeface="Source Sans Pro"/>
              <a:buNone/>
            </a:pPr>
            <a:r>
              <a:rPr lang="en-US" sz="6000" dirty="0">
                <a:solidFill>
                  <a:schemeClr val="dk2"/>
                </a:solidFill>
                <a:latin typeface="Source Sans Pro"/>
                <a:ea typeface="Source Sans Pro"/>
                <a:cs typeface="Source Sans Pro"/>
                <a:sym typeface="Source Sans Pro"/>
              </a:rPr>
              <a:t>What might </a:t>
            </a:r>
            <a:r>
              <a:rPr lang="en-US" sz="6000" dirty="0" smtClean="0">
                <a:solidFill>
                  <a:schemeClr val="dk2"/>
                </a:solidFill>
                <a:latin typeface="Source Sans Pro"/>
                <a:ea typeface="Source Sans Pro"/>
                <a:cs typeface="Source Sans Pro"/>
                <a:sym typeface="Source Sans Pro"/>
              </a:rPr>
              <a:t>the Guided Pathways framework look </a:t>
            </a:r>
            <a:r>
              <a:rPr lang="en-US" sz="6000" dirty="0">
                <a:solidFill>
                  <a:schemeClr val="dk2"/>
                </a:solidFill>
                <a:latin typeface="Source Sans Pro"/>
                <a:ea typeface="Source Sans Pro"/>
                <a:cs typeface="Source Sans Pro"/>
                <a:sym typeface="Source Sans Pro"/>
              </a:rPr>
              <a:t>like at COA?</a:t>
            </a:r>
            <a:endParaRPr sz="6000" dirty="0">
              <a:solidFill>
                <a:schemeClr val="dk2"/>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766281" y="755543"/>
            <a:ext cx="10515600" cy="1597239"/>
          </a:xfrm>
          <a:prstGeom prst="rect">
            <a:avLst/>
          </a:prstGeom>
          <a:noFill/>
          <a:ln>
            <a:noFill/>
          </a:ln>
        </p:spPr>
        <p:txBody>
          <a:bodyPr spcFirstLastPara="1" wrap="square" lIns="91425" tIns="45700" rIns="91425" bIns="45700" anchor="t" anchorCtr="0">
            <a:noAutofit/>
          </a:bodyPr>
          <a:lstStyle/>
          <a:p>
            <a:pPr marL="0" marR="0" lvl="0" indent="0" algn="l" rtl="0">
              <a:lnSpc>
                <a:spcPct val="89000"/>
              </a:lnSpc>
              <a:spcBef>
                <a:spcPts val="0"/>
              </a:spcBef>
              <a:spcAft>
                <a:spcPts val="0"/>
              </a:spcAft>
              <a:buClr>
                <a:schemeClr val="dk2"/>
              </a:buClr>
              <a:buSzPts val="4410"/>
              <a:buFont typeface="Source Sans Pro"/>
              <a:buNone/>
            </a:pPr>
            <a:r>
              <a:rPr lang="en-US" sz="4410" b="0" i="0" u="none" strike="noStrike" cap="none">
                <a:solidFill>
                  <a:schemeClr val="dk2"/>
                </a:solidFill>
                <a:latin typeface="Source Sans Pro"/>
                <a:ea typeface="Source Sans Pro"/>
                <a:cs typeface="Source Sans Pro"/>
                <a:sym typeface="Source Sans Pro"/>
              </a:rPr>
              <a:t>Agenda/Format</a:t>
            </a:r>
            <a:r>
              <a:rPr lang="en-US" sz="3959" b="0" i="0" u="none" strike="noStrike" cap="none">
                <a:solidFill>
                  <a:schemeClr val="dk2"/>
                </a:solidFill>
                <a:latin typeface="Source Sans Pro"/>
                <a:ea typeface="Source Sans Pro"/>
                <a:cs typeface="Source Sans Pro"/>
                <a:sym typeface="Source Sans Pro"/>
              </a:rPr>
              <a:t/>
            </a:r>
            <a:br>
              <a:rPr lang="en-US" sz="3959" b="0" i="0" u="none" strike="noStrike" cap="none">
                <a:solidFill>
                  <a:schemeClr val="dk2"/>
                </a:solidFill>
                <a:latin typeface="Source Sans Pro"/>
                <a:ea typeface="Source Sans Pro"/>
                <a:cs typeface="Source Sans Pro"/>
                <a:sym typeface="Source Sans Pro"/>
              </a:rPr>
            </a:br>
            <a:r>
              <a:rPr lang="en-US" sz="2430" b="0" i="0" u="none" strike="noStrike" cap="none">
                <a:solidFill>
                  <a:schemeClr val="dk2"/>
                </a:solidFill>
                <a:latin typeface="Source Sans Pro"/>
                <a:ea typeface="Source Sans Pro"/>
                <a:cs typeface="Source Sans Pro"/>
                <a:sym typeface="Source Sans Pro"/>
              </a:rPr>
              <a:t/>
            </a:r>
            <a:br>
              <a:rPr lang="en-US" sz="2430" b="0" i="0" u="none" strike="noStrike" cap="none">
                <a:solidFill>
                  <a:schemeClr val="dk2"/>
                </a:solidFill>
                <a:latin typeface="Source Sans Pro"/>
                <a:ea typeface="Source Sans Pro"/>
                <a:cs typeface="Source Sans Pro"/>
                <a:sym typeface="Source Sans Pro"/>
              </a:rPr>
            </a:br>
            <a:r>
              <a:rPr lang="en-US" sz="2430" b="0" i="0" u="sng" strike="noStrike" cap="none">
                <a:solidFill>
                  <a:schemeClr val="dk2"/>
                </a:solidFill>
                <a:latin typeface="Source Sans Pro"/>
                <a:ea typeface="Source Sans Pro"/>
                <a:cs typeface="Source Sans Pro"/>
                <a:sym typeface="Source Sans Pro"/>
              </a:rPr>
              <a:t>Objective:</a:t>
            </a:r>
            <a:r>
              <a:rPr lang="en-US" sz="2430" b="0" i="0" u="none" strike="noStrike" cap="none">
                <a:solidFill>
                  <a:schemeClr val="dk2"/>
                </a:solidFill>
                <a:latin typeface="Source Sans Pro"/>
                <a:ea typeface="Source Sans Pro"/>
                <a:cs typeface="Source Sans Pro"/>
                <a:sym typeface="Source Sans Pro"/>
              </a:rPr>
              <a:t>  create an environment of shared inquiry and learning about Guided Pathways at COA that enables broad-based participation in implanting the GP framework over time</a:t>
            </a:r>
            <a:endParaRPr sz="2430" b="0" i="0" u="none" strike="noStrike" cap="none">
              <a:solidFill>
                <a:schemeClr val="dk2"/>
              </a:solidFill>
              <a:latin typeface="Source Sans Pro"/>
              <a:ea typeface="Source Sans Pro"/>
              <a:cs typeface="Source Sans Pro"/>
              <a:sym typeface="Source Sans Pro"/>
            </a:endParaRPr>
          </a:p>
        </p:txBody>
      </p:sp>
      <p:sp>
        <p:nvSpPr>
          <p:cNvPr id="193" name="Shape 193"/>
          <p:cNvSpPr txBox="1">
            <a:spLocks noGrp="1"/>
          </p:cNvSpPr>
          <p:nvPr>
            <p:ph type="body" idx="1"/>
          </p:nvPr>
        </p:nvSpPr>
        <p:spPr>
          <a:xfrm>
            <a:off x="838200" y="3103631"/>
            <a:ext cx="11353800" cy="3053619"/>
          </a:xfrm>
          <a:prstGeom prst="rect">
            <a:avLst/>
          </a:prstGeom>
          <a:noFill/>
          <a:ln>
            <a:noFill/>
          </a:ln>
        </p:spPr>
        <p:txBody>
          <a:bodyPr spcFirstLastPara="1" wrap="square" lIns="91425" tIns="45700" rIns="91425" bIns="45700" anchor="t" anchorCtr="0">
            <a:noAutofit/>
          </a:bodyPr>
          <a:lstStyle/>
          <a:p>
            <a:pPr marL="384048" marR="0" lvl="0" indent="-384048" algn="l" rtl="0">
              <a:lnSpc>
                <a:spcPct val="94000"/>
              </a:lnSpc>
              <a:spcBef>
                <a:spcPts val="0"/>
              </a:spcBef>
              <a:spcAft>
                <a:spcPts val="0"/>
              </a:spcAft>
              <a:buClr>
                <a:schemeClr val="dk2"/>
              </a:buClr>
              <a:buSzPts val="2590"/>
              <a:buFont typeface="Source Sans Pro"/>
              <a:buChar char="■"/>
            </a:pPr>
            <a:r>
              <a:rPr lang="en-US" sz="2590" b="0" i="0" u="none" strike="noStrike" cap="none">
                <a:solidFill>
                  <a:schemeClr val="dk2"/>
                </a:solidFill>
                <a:latin typeface="Source Sans Pro"/>
                <a:ea typeface="Source Sans Pro"/>
                <a:cs typeface="Source Sans Pro"/>
                <a:sym typeface="Source Sans Pro"/>
              </a:rPr>
              <a:t>Know &amp; Wonder – 10 mins</a:t>
            </a:r>
            <a:endParaRPr/>
          </a:p>
          <a:p>
            <a:pPr marL="384048" marR="0" lvl="0" indent="-384048" algn="l" rtl="0">
              <a:lnSpc>
                <a:spcPct val="94000"/>
              </a:lnSpc>
              <a:spcBef>
                <a:spcPts val="1200"/>
              </a:spcBef>
              <a:spcAft>
                <a:spcPts val="0"/>
              </a:spcAft>
              <a:buClr>
                <a:schemeClr val="dk2"/>
              </a:buClr>
              <a:buSzPts val="2590"/>
              <a:buFont typeface="Source Sans Pro"/>
              <a:buChar char="■"/>
            </a:pPr>
            <a:r>
              <a:rPr lang="en-US" sz="2590" b="0" i="0" u="none" strike="noStrike" cap="none">
                <a:solidFill>
                  <a:schemeClr val="dk2"/>
                </a:solidFill>
                <a:latin typeface="Source Sans Pro"/>
                <a:ea typeface="Source Sans Pro"/>
                <a:cs typeface="Source Sans Pro"/>
                <a:sym typeface="Source Sans Pro"/>
              </a:rPr>
              <a:t>Brutal Truths at COA:  what is the problem we are trying to solve? - 10 mins</a:t>
            </a:r>
            <a:endParaRPr/>
          </a:p>
          <a:p>
            <a:pPr marL="384048" marR="0" lvl="0" indent="-384048" algn="l" rtl="0">
              <a:lnSpc>
                <a:spcPct val="94000"/>
              </a:lnSpc>
              <a:spcBef>
                <a:spcPts val="1200"/>
              </a:spcBef>
              <a:spcAft>
                <a:spcPts val="0"/>
              </a:spcAft>
              <a:buClr>
                <a:schemeClr val="dk2"/>
              </a:buClr>
              <a:buSzPts val="2590"/>
              <a:buFont typeface="Source Sans Pro"/>
              <a:buChar char="■"/>
            </a:pPr>
            <a:r>
              <a:rPr lang="en-US" sz="2590" b="0" i="0" u="none" strike="noStrike" cap="none">
                <a:solidFill>
                  <a:schemeClr val="dk2"/>
                </a:solidFill>
                <a:latin typeface="Source Sans Pro"/>
                <a:ea typeface="Source Sans Pro"/>
                <a:cs typeface="Source Sans Pro"/>
                <a:sym typeface="Source Sans Pro"/>
              </a:rPr>
              <a:t>What is the Guided Pathways Framework?  What is it at COA? – 10 mins</a:t>
            </a:r>
            <a:endParaRPr/>
          </a:p>
          <a:p>
            <a:pPr marL="384048" marR="0" lvl="0" indent="-384048" algn="l" rtl="0">
              <a:lnSpc>
                <a:spcPct val="94000"/>
              </a:lnSpc>
              <a:spcBef>
                <a:spcPts val="1200"/>
              </a:spcBef>
              <a:spcAft>
                <a:spcPts val="0"/>
              </a:spcAft>
              <a:buClr>
                <a:schemeClr val="dk2"/>
              </a:buClr>
              <a:buSzPts val="2590"/>
              <a:buFont typeface="Source Sans Pro"/>
              <a:buChar char="■"/>
            </a:pPr>
            <a:r>
              <a:rPr lang="en-US" sz="2590" b="0" i="0" u="none" strike="noStrike" cap="none">
                <a:solidFill>
                  <a:schemeClr val="dk2"/>
                </a:solidFill>
                <a:latin typeface="Source Sans Pro"/>
                <a:ea typeface="Source Sans Pro"/>
                <a:cs typeface="Source Sans Pro"/>
                <a:sym typeface="Source Sans Pro"/>
              </a:rPr>
              <a:t>Discussion</a:t>
            </a:r>
            <a:endParaRPr/>
          </a:p>
          <a:p>
            <a:pPr marL="914400" marR="0" lvl="1" indent="-384048" algn="l" rtl="0">
              <a:lnSpc>
                <a:spcPct val="94000"/>
              </a:lnSpc>
              <a:spcBef>
                <a:spcPts val="700"/>
              </a:spcBef>
              <a:spcAft>
                <a:spcPts val="0"/>
              </a:spcAft>
              <a:buClr>
                <a:schemeClr val="dk2"/>
              </a:buClr>
              <a:buSzPts val="2590"/>
              <a:buFont typeface="Source Sans Pro"/>
              <a:buChar char="–"/>
            </a:pPr>
            <a:r>
              <a:rPr lang="en-US" sz="2590" b="0" i="1" u="none" strike="noStrike" cap="none">
                <a:solidFill>
                  <a:schemeClr val="dk2"/>
                </a:solidFill>
                <a:latin typeface="Source Sans Pro"/>
                <a:ea typeface="Source Sans Pro"/>
                <a:cs typeface="Source Sans Pro"/>
                <a:sym typeface="Source Sans Pro"/>
              </a:rPr>
              <a:t>Discuss the format of the inquiry process</a:t>
            </a:r>
            <a:endParaRPr/>
          </a:p>
          <a:p>
            <a:pPr marL="914400" marR="0" lvl="1" indent="-384048" algn="l" rtl="0">
              <a:lnSpc>
                <a:spcPct val="94000"/>
              </a:lnSpc>
              <a:spcBef>
                <a:spcPts val="700"/>
              </a:spcBef>
              <a:spcAft>
                <a:spcPts val="0"/>
              </a:spcAft>
              <a:buClr>
                <a:schemeClr val="dk2"/>
              </a:buClr>
              <a:buSzPts val="2590"/>
              <a:buFont typeface="Source Sans Pro"/>
              <a:buChar char="–"/>
            </a:pPr>
            <a:r>
              <a:rPr lang="en-US" sz="2590" b="0" i="1" u="none" strike="noStrike" cap="none">
                <a:solidFill>
                  <a:schemeClr val="dk2"/>
                </a:solidFill>
                <a:latin typeface="Source Sans Pro"/>
                <a:ea typeface="Source Sans Pro"/>
                <a:cs typeface="Source Sans Pro"/>
                <a:sym typeface="Source Sans Pro"/>
              </a:rPr>
              <a:t>Opportunities to engage</a:t>
            </a:r>
            <a:endParaRPr/>
          </a:p>
          <a:p>
            <a:pPr marL="914400" marR="0" lvl="1" indent="-266573" algn="l" rtl="0">
              <a:lnSpc>
                <a:spcPct val="94000"/>
              </a:lnSpc>
              <a:spcBef>
                <a:spcPts val="700"/>
              </a:spcBef>
              <a:spcAft>
                <a:spcPts val="0"/>
              </a:spcAft>
              <a:buClr>
                <a:schemeClr val="dk2"/>
              </a:buClr>
              <a:buSzPts val="1850"/>
              <a:buFont typeface="Source Sans Pro"/>
              <a:buNone/>
            </a:pPr>
            <a:endParaRPr sz="1850" b="0" i="1" u="none" strike="noStrike" cap="none">
              <a:solidFill>
                <a:schemeClr val="dk2"/>
              </a:solidFill>
              <a:latin typeface="Source Sans Pro"/>
              <a:ea typeface="Source Sans Pro"/>
              <a:cs typeface="Source Sans Pro"/>
              <a:sym typeface="Source Sans Pro"/>
            </a:endParaRPr>
          </a:p>
          <a:p>
            <a:pPr marL="384048" marR="0" lvl="0" indent="-266573" algn="l" rtl="0">
              <a:lnSpc>
                <a:spcPct val="94000"/>
              </a:lnSpc>
              <a:spcBef>
                <a:spcPts val="1200"/>
              </a:spcBef>
              <a:spcAft>
                <a:spcPts val="0"/>
              </a:spcAft>
              <a:buClr>
                <a:schemeClr val="dk2"/>
              </a:buClr>
              <a:buSzPts val="1850"/>
              <a:buFont typeface="Source Sans Pro"/>
              <a:buNone/>
            </a:pPr>
            <a:endParaRPr sz="1850" b="0" i="0" u="none" strike="noStrike" cap="none">
              <a:solidFill>
                <a:schemeClr val="dk2"/>
              </a:solidFill>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8892" y="881350"/>
            <a:ext cx="11176612" cy="3581400"/>
          </a:xfrm>
        </p:spPr>
        <p:txBody>
          <a:bodyPr/>
          <a:lstStyle/>
          <a:p>
            <a:r>
              <a:rPr lang="en-US" sz="2400" b="1" dirty="0" smtClean="0"/>
              <a:t>Inclusive Decision-making structures</a:t>
            </a:r>
            <a:r>
              <a:rPr lang="en-US" sz="2400" dirty="0" smtClean="0"/>
              <a:t>:   ensure </a:t>
            </a:r>
            <a:r>
              <a:rPr lang="en-US" sz="2400" dirty="0"/>
              <a:t>everyone shares a common understanding of what Guided Pathways are and what the proposed efforts </a:t>
            </a:r>
            <a:r>
              <a:rPr lang="en-US" sz="2400" dirty="0" smtClean="0"/>
              <a:t>entail</a:t>
            </a:r>
          </a:p>
          <a:p>
            <a:r>
              <a:rPr lang="en-US" sz="2400" b="1" dirty="0" smtClean="0"/>
              <a:t>Guided Major and Career Exploration Opportunities:</a:t>
            </a:r>
            <a:r>
              <a:rPr lang="en-US" sz="2800" b="1" dirty="0" smtClean="0"/>
              <a:t> </a:t>
            </a:r>
            <a:r>
              <a:rPr lang="en-US" sz="2400" dirty="0" smtClean="0"/>
              <a:t>Conduct </a:t>
            </a:r>
            <a:r>
              <a:rPr lang="en-US" sz="2400" dirty="0"/>
              <a:t>a collaborative process working with all participatory governance groups to:</a:t>
            </a:r>
          </a:p>
          <a:p>
            <a:pPr lvl="2"/>
            <a:r>
              <a:rPr lang="en-US" dirty="0" smtClean="0"/>
              <a:t>Develop </a:t>
            </a:r>
            <a:r>
              <a:rPr lang="en-US" dirty="0"/>
              <a:t>a common understanding of Guided Pathways</a:t>
            </a:r>
          </a:p>
          <a:p>
            <a:pPr lvl="2"/>
            <a:r>
              <a:rPr lang="en-US" dirty="0"/>
              <a:t>Form work groups to design/discuss meta-majors (interest areas)</a:t>
            </a:r>
          </a:p>
          <a:p>
            <a:pPr lvl="2"/>
            <a:r>
              <a:rPr lang="en-US" dirty="0"/>
              <a:t>Select preliminary Meta Majors</a:t>
            </a:r>
          </a:p>
          <a:p>
            <a:pPr lvl="2"/>
            <a:r>
              <a:rPr lang="en-US" dirty="0"/>
              <a:t>Introduce Meta Majors (Spring 2019) to entire </a:t>
            </a:r>
            <a:r>
              <a:rPr lang="en-US" dirty="0" smtClean="0"/>
              <a:t>college</a:t>
            </a:r>
          </a:p>
          <a:p>
            <a:pPr lvl="1"/>
            <a:r>
              <a:rPr lang="en-US" sz="2400" b="1" dirty="0" smtClean="0"/>
              <a:t>Career Exploration:</a:t>
            </a:r>
            <a:r>
              <a:rPr lang="en-US" sz="2400" dirty="0" smtClean="0"/>
              <a:t> </a:t>
            </a:r>
          </a:p>
          <a:p>
            <a:pPr lvl="2"/>
            <a:r>
              <a:rPr lang="en-US" dirty="0" smtClean="0"/>
              <a:t>Create </a:t>
            </a:r>
            <a:r>
              <a:rPr lang="en-US" dirty="0"/>
              <a:t>a career exploration (assessment) tool – pre-counseling – which the student takes and which informs first meeting with a </a:t>
            </a:r>
            <a:r>
              <a:rPr lang="en-US" dirty="0" smtClean="0"/>
              <a:t>counselor.</a:t>
            </a:r>
          </a:p>
          <a:p>
            <a:pPr lvl="2"/>
            <a:r>
              <a:rPr lang="en-US" dirty="0" smtClean="0"/>
              <a:t>Create </a:t>
            </a:r>
            <a:r>
              <a:rPr lang="en-US" dirty="0"/>
              <a:t>new and revise existing career exploration across the curriculum</a:t>
            </a:r>
            <a:r>
              <a:rPr lang="en-US" dirty="0" smtClean="0"/>
              <a:t>.</a:t>
            </a:r>
          </a:p>
          <a:p>
            <a:pPr lvl="1"/>
            <a:r>
              <a:rPr lang="en-US" sz="2400" b="1" dirty="0"/>
              <a:t>Leverage partners and resources </a:t>
            </a:r>
            <a:r>
              <a:rPr lang="en-US" sz="2400" dirty="0"/>
              <a:t>to create a cohesive set of activities related to career exploration and work-based learning aligned to interest areas (meta majors)</a:t>
            </a:r>
            <a:endParaRPr lang="en-US" sz="2400" dirty="0"/>
          </a:p>
          <a:p>
            <a:endParaRPr lang="en-US" sz="2800" b="1" dirty="0" smtClean="0"/>
          </a:p>
          <a:p>
            <a:endParaRPr lang="en-US" sz="2800" dirty="0"/>
          </a:p>
          <a:p>
            <a:endParaRPr lang="en-US" dirty="0"/>
          </a:p>
        </p:txBody>
      </p:sp>
      <p:sp>
        <p:nvSpPr>
          <p:cNvPr id="4" name="Title 1"/>
          <p:cNvSpPr txBox="1">
            <a:spLocks/>
          </p:cNvSpPr>
          <p:nvPr/>
        </p:nvSpPr>
        <p:spPr>
          <a:xfrm>
            <a:off x="1272448" y="223091"/>
            <a:ext cx="9601200" cy="900629"/>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89000"/>
              </a:lnSpc>
              <a:spcBef>
                <a:spcPts val="0"/>
              </a:spcBef>
              <a:spcAft>
                <a:spcPts val="0"/>
              </a:spcAft>
              <a:buClr>
                <a:schemeClr val="dk2"/>
              </a:buClr>
              <a:buSzPts val="4400"/>
              <a:buFont typeface="Source Sans Pro"/>
              <a:buNone/>
              <a:defRPr sz="4400" b="0" i="0" u="none" strike="noStrike" cap="none">
                <a:solidFill>
                  <a:schemeClr val="dk2"/>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smtClean="0"/>
              <a:t>COA’s plan elements</a:t>
            </a:r>
            <a:endParaRPr lang="en-US" dirty="0"/>
          </a:p>
        </p:txBody>
      </p:sp>
    </p:spTree>
    <p:extLst>
      <p:ext uri="{BB962C8B-B14F-4D97-AF65-F5344CB8AC3E}">
        <p14:creationId xmlns:p14="http://schemas.microsoft.com/office/powerpoint/2010/main" val="533577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256142"/>
            <a:ext cx="9601200" cy="900629"/>
          </a:xfrm>
        </p:spPr>
        <p:txBody>
          <a:bodyPr/>
          <a:lstStyle/>
          <a:p>
            <a:r>
              <a:rPr lang="en-US" dirty="0" smtClean="0"/>
              <a:t>Inclusive decision-making structures</a:t>
            </a:r>
            <a:endParaRPr lang="en-US" dirty="0"/>
          </a:p>
        </p:txBody>
      </p:sp>
      <p:sp>
        <p:nvSpPr>
          <p:cNvPr id="3" name="Text Placeholder 2"/>
          <p:cNvSpPr>
            <a:spLocks noGrp="1"/>
          </p:cNvSpPr>
          <p:nvPr>
            <p:ph type="body" idx="1"/>
          </p:nvPr>
        </p:nvSpPr>
        <p:spPr>
          <a:xfrm>
            <a:off x="1371599" y="815248"/>
            <a:ext cx="10912207" cy="4280971"/>
          </a:xfrm>
        </p:spPr>
        <p:txBody>
          <a:bodyPr/>
          <a:lstStyle/>
          <a:p>
            <a:pPr lvl="0"/>
            <a:r>
              <a:rPr lang="en-US" dirty="0" smtClean="0"/>
              <a:t>Conduct </a:t>
            </a:r>
            <a:r>
              <a:rPr lang="en-US" dirty="0"/>
              <a:t>a campaign that includes a Summer </a:t>
            </a:r>
            <a:r>
              <a:rPr lang="en-US" dirty="0" smtClean="0"/>
              <a:t>Institute as </a:t>
            </a:r>
            <a:r>
              <a:rPr lang="en-US" dirty="0"/>
              <a:t>well as training and professional development (Create informational materials and websites to inform all constituents to purposes, goals of Guided Pathways).</a:t>
            </a:r>
          </a:p>
          <a:p>
            <a:pPr lvl="0"/>
            <a:r>
              <a:rPr lang="en-US" dirty="0"/>
              <a:t>Create and implement information campaign based on student success data and the why/how Guided Pathways is a vision to improve and support higher levels of student success.</a:t>
            </a:r>
          </a:p>
          <a:p>
            <a:pPr lvl="0"/>
            <a:r>
              <a:rPr lang="en-US" dirty="0"/>
              <a:t>Create an inquiry group</a:t>
            </a:r>
          </a:p>
          <a:p>
            <a:pPr lvl="0"/>
            <a:r>
              <a:rPr lang="en-US" dirty="0"/>
              <a:t>Provide college-wide professional development in collaborative process and decision-making</a:t>
            </a:r>
          </a:p>
          <a:p>
            <a:pPr lvl="0"/>
            <a:r>
              <a:rPr lang="en-US" dirty="0"/>
              <a:t>Professional Development in all aspects of Guided Pathways (especially Guided Majors and Career Exploration efforts)</a:t>
            </a:r>
          </a:p>
          <a:p>
            <a:pPr lvl="0"/>
            <a:r>
              <a:rPr lang="en-US" dirty="0"/>
              <a:t>Develop a strategy to include students and student voice throughout the process</a:t>
            </a:r>
          </a:p>
          <a:p>
            <a:pPr lvl="0"/>
            <a:r>
              <a:rPr lang="en-US" dirty="0"/>
              <a:t>Communicate draft of AY 2018-19 work plan and recommendations from GP Plan Steering </a:t>
            </a:r>
            <a:r>
              <a:rPr lang="en-US" dirty="0" err="1" smtClean="0"/>
              <a:t>Group</a:t>
            </a:r>
            <a:r>
              <a:rPr lang="en-US" dirty="0" err="1"/>
              <a:t>Develop</a:t>
            </a:r>
            <a:r>
              <a:rPr lang="en-US" dirty="0"/>
              <a:t> strategy to review and incorporate feedback from all campus constituencies</a:t>
            </a:r>
          </a:p>
          <a:p>
            <a:pPr lvl="0"/>
            <a:r>
              <a:rPr lang="en-US" dirty="0"/>
              <a:t>Spring Flex Day – March 22</a:t>
            </a:r>
            <a:r>
              <a:rPr lang="en-US" baseline="30000" dirty="0"/>
              <a:t>nd</a:t>
            </a:r>
            <a:r>
              <a:rPr lang="en-US" dirty="0"/>
              <a:t> Engagement with Campus around AY 2018-19 Plan</a:t>
            </a:r>
          </a:p>
          <a:p>
            <a:pPr lvl="0"/>
            <a:r>
              <a:rPr lang="en-US" dirty="0"/>
              <a:t>Identify future Flex Day Leads</a:t>
            </a:r>
          </a:p>
          <a:p>
            <a:pPr lvl="0"/>
            <a:r>
              <a:rPr lang="en-US" dirty="0"/>
              <a:t>Identify Summer Institute Leads and Implement </a:t>
            </a:r>
            <a:r>
              <a:rPr lang="en-US" dirty="0" smtClean="0"/>
              <a:t>Institute</a:t>
            </a:r>
            <a:endParaRPr lang="en-US" dirty="0"/>
          </a:p>
          <a:p>
            <a:r>
              <a:rPr lang="en-US" dirty="0"/>
              <a:t>Include students and student voice throughout the process</a:t>
            </a:r>
          </a:p>
          <a:p>
            <a:endParaRPr lang="en-US" dirty="0"/>
          </a:p>
        </p:txBody>
      </p:sp>
    </p:spTree>
    <p:extLst>
      <p:ext uri="{BB962C8B-B14F-4D97-AF65-F5344CB8AC3E}">
        <p14:creationId xmlns:p14="http://schemas.microsoft.com/office/powerpoint/2010/main" val="2376268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1371600" y="685800"/>
            <a:ext cx="9601200" cy="994144"/>
          </a:xfrm>
          <a:prstGeom prst="rect">
            <a:avLst/>
          </a:prstGeom>
          <a:noFill/>
          <a:ln>
            <a:noFill/>
          </a:ln>
        </p:spPr>
        <p:txBody>
          <a:bodyPr spcFirstLastPara="1" wrap="square" lIns="91425" tIns="45700" rIns="91425" bIns="45700" anchor="t" anchorCtr="0">
            <a:noAutofit/>
          </a:bodyPr>
          <a:lstStyle/>
          <a:p>
            <a:pPr marL="0" marR="0" lvl="0" indent="0" algn="l" rtl="0">
              <a:lnSpc>
                <a:spcPct val="89000"/>
              </a:lnSpc>
              <a:spcBef>
                <a:spcPts val="0"/>
              </a:spcBef>
              <a:spcAft>
                <a:spcPts val="0"/>
              </a:spcAft>
              <a:buClr>
                <a:schemeClr val="dk2"/>
              </a:buClr>
              <a:buSzPts val="4400"/>
              <a:buFont typeface="Source Sans Pro"/>
              <a:buNone/>
            </a:pPr>
            <a:r>
              <a:rPr lang="en-US" sz="4400" b="0" i="0" u="none" strike="noStrike" cap="none">
                <a:solidFill>
                  <a:schemeClr val="dk2"/>
                </a:solidFill>
                <a:latin typeface="Source Sans Pro"/>
                <a:ea typeface="Source Sans Pro"/>
                <a:cs typeface="Source Sans Pro"/>
                <a:sym typeface="Source Sans Pro"/>
              </a:rPr>
              <a:t>Discussion</a:t>
            </a:r>
            <a:endParaRPr sz="4400" b="0" i="0" u="none" strike="noStrike" cap="none">
              <a:solidFill>
                <a:schemeClr val="dk2"/>
              </a:solidFill>
              <a:latin typeface="Source Sans Pro"/>
              <a:ea typeface="Source Sans Pro"/>
              <a:cs typeface="Source Sans Pro"/>
              <a:sym typeface="Source Sans Pro"/>
            </a:endParaRPr>
          </a:p>
        </p:txBody>
      </p:sp>
      <p:sp>
        <p:nvSpPr>
          <p:cNvPr id="391" name="Shape 391"/>
          <p:cNvSpPr txBox="1">
            <a:spLocks noGrp="1"/>
          </p:cNvSpPr>
          <p:nvPr>
            <p:ph type="body" idx="1"/>
          </p:nvPr>
        </p:nvSpPr>
        <p:spPr>
          <a:xfrm>
            <a:off x="1371600" y="1775637"/>
            <a:ext cx="9601200" cy="4091763"/>
          </a:xfrm>
          <a:prstGeom prst="rect">
            <a:avLst/>
          </a:prstGeom>
          <a:noFill/>
          <a:ln>
            <a:noFill/>
          </a:ln>
        </p:spPr>
        <p:txBody>
          <a:bodyPr spcFirstLastPara="1" wrap="square" lIns="91425" tIns="45700" rIns="91425" bIns="45700" anchor="t" anchorCtr="0">
            <a:noAutofit/>
          </a:bodyPr>
          <a:lstStyle/>
          <a:p>
            <a:pPr marL="384048" marR="0" lvl="0" indent="-384048" algn="l" rtl="0">
              <a:lnSpc>
                <a:spcPct val="94000"/>
              </a:lnSpc>
              <a:spcBef>
                <a:spcPts val="0"/>
              </a:spcBef>
              <a:spcAft>
                <a:spcPts val="0"/>
              </a:spcAft>
              <a:buClr>
                <a:schemeClr val="dk2"/>
              </a:buClr>
              <a:buSzPts val="2800"/>
              <a:buFont typeface="Source Sans Pro"/>
              <a:buChar char="■"/>
            </a:pPr>
            <a:r>
              <a:rPr lang="en-US" sz="2800" b="0" i="0" u="none" strike="noStrike" cap="none" dirty="0">
                <a:solidFill>
                  <a:schemeClr val="dk2"/>
                </a:solidFill>
                <a:latin typeface="Source Sans Pro"/>
                <a:ea typeface="Source Sans Pro"/>
                <a:cs typeface="Source Sans Pro"/>
                <a:sym typeface="Source Sans Pro"/>
              </a:rPr>
              <a:t>Discuss the format of the inquiry process</a:t>
            </a:r>
            <a:endParaRPr dirty="0"/>
          </a:p>
          <a:p>
            <a:pPr marL="384048" marR="0" lvl="0" indent="-384048" algn="l" rtl="0">
              <a:lnSpc>
                <a:spcPct val="94000"/>
              </a:lnSpc>
              <a:spcBef>
                <a:spcPts val="1200"/>
              </a:spcBef>
              <a:spcAft>
                <a:spcPts val="0"/>
              </a:spcAft>
              <a:buClr>
                <a:schemeClr val="dk2"/>
              </a:buClr>
              <a:buSzPts val="2800"/>
              <a:buFont typeface="Source Sans Pro"/>
              <a:buChar char="■"/>
            </a:pPr>
            <a:r>
              <a:rPr lang="en-US" sz="2800" b="0" i="0" u="none" strike="noStrike" cap="none" dirty="0" smtClean="0">
                <a:solidFill>
                  <a:schemeClr val="dk2"/>
                </a:solidFill>
                <a:latin typeface="Source Sans Pro"/>
                <a:ea typeface="Source Sans Pro"/>
                <a:cs typeface="Source Sans Pro"/>
                <a:sym typeface="Source Sans Pro"/>
              </a:rPr>
              <a:t>Discuss opportunities </a:t>
            </a:r>
            <a:r>
              <a:rPr lang="en-US" sz="2800" b="0" i="0" u="none" strike="noStrike" cap="none" dirty="0">
                <a:solidFill>
                  <a:schemeClr val="dk2"/>
                </a:solidFill>
                <a:latin typeface="Source Sans Pro"/>
                <a:ea typeface="Source Sans Pro"/>
                <a:cs typeface="Source Sans Pro"/>
                <a:sym typeface="Source Sans Pro"/>
              </a:rPr>
              <a:t>to </a:t>
            </a:r>
            <a:r>
              <a:rPr lang="en-US" sz="2800" b="0" i="0" u="none" strike="noStrike" cap="none" dirty="0" smtClean="0">
                <a:solidFill>
                  <a:schemeClr val="dk2"/>
                </a:solidFill>
                <a:latin typeface="Source Sans Pro"/>
                <a:ea typeface="Source Sans Pro"/>
                <a:cs typeface="Source Sans Pro"/>
                <a:sym typeface="Source Sans Pro"/>
              </a:rPr>
              <a:t>engage</a:t>
            </a:r>
          </a:p>
          <a:p>
            <a:pPr marL="841248" lvl="1" indent="-384048">
              <a:spcBef>
                <a:spcPts val="1200"/>
              </a:spcBef>
              <a:buSzPts val="2800"/>
              <a:buFont typeface="Source Sans Pro"/>
              <a:buChar char="■"/>
            </a:pPr>
            <a:r>
              <a:rPr lang="en-US" i="0" dirty="0" smtClean="0"/>
              <a:t>Inquiry lunches</a:t>
            </a:r>
          </a:p>
          <a:p>
            <a:pPr marL="841248" lvl="1" indent="-384048">
              <a:spcBef>
                <a:spcPts val="1200"/>
              </a:spcBef>
              <a:buSzPts val="2800"/>
              <a:buFont typeface="Source Sans Pro"/>
              <a:buChar char="■"/>
            </a:pPr>
            <a:r>
              <a:rPr lang="en-US" i="0" dirty="0" smtClean="0"/>
              <a:t>Summer Institute</a:t>
            </a:r>
          </a:p>
          <a:p>
            <a:pPr marL="841248" lvl="1" indent="-384048">
              <a:spcBef>
                <a:spcPts val="1200"/>
              </a:spcBef>
              <a:buSzPts val="2800"/>
              <a:buFont typeface="Source Sans Pro"/>
              <a:buChar char="■"/>
            </a:pPr>
            <a:r>
              <a:rPr lang="en-US" i="0" dirty="0" smtClean="0"/>
              <a:t>Canvas?</a:t>
            </a:r>
            <a:endParaRPr dirty="0"/>
          </a:p>
          <a:p>
            <a:pPr marL="0" marR="0" lvl="0" indent="0" algn="l" rtl="0">
              <a:lnSpc>
                <a:spcPct val="94000"/>
              </a:lnSpc>
              <a:spcBef>
                <a:spcPts val="1200"/>
              </a:spcBef>
              <a:spcAft>
                <a:spcPts val="0"/>
              </a:spcAft>
              <a:buClr>
                <a:schemeClr val="dk2"/>
              </a:buClr>
              <a:buSzPts val="2000"/>
              <a:buFont typeface="Source Sans Pro"/>
              <a:buNone/>
            </a:pPr>
            <a:endParaRPr sz="2000" b="0" i="0" u="none" strike="noStrike" cap="none" dirty="0">
              <a:solidFill>
                <a:schemeClr val="dk2"/>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988827" y="648587"/>
            <a:ext cx="10940903" cy="5688418"/>
          </a:xfrm>
          <a:prstGeom prst="rect">
            <a:avLst/>
          </a:prstGeom>
          <a:noFill/>
          <a:ln>
            <a:noFill/>
          </a:ln>
        </p:spPr>
        <p:txBody>
          <a:bodyPr spcFirstLastPara="1" wrap="square" lIns="91425" tIns="45700" rIns="91425" bIns="45700" anchor="t" anchorCtr="0">
            <a:noAutofit/>
          </a:bodyPr>
          <a:lstStyle/>
          <a:p>
            <a:pPr marL="384048" marR="0" lvl="0" indent="-130048" algn="l" rtl="0">
              <a:lnSpc>
                <a:spcPct val="94000"/>
              </a:lnSpc>
              <a:spcBef>
                <a:spcPts val="0"/>
              </a:spcBef>
              <a:spcAft>
                <a:spcPts val="0"/>
              </a:spcAft>
              <a:buClr>
                <a:schemeClr val="dk2"/>
              </a:buClr>
              <a:buSzPts val="4000"/>
              <a:buFont typeface="Source Sans Pro"/>
              <a:buNone/>
            </a:pPr>
            <a:endParaRPr sz="4000" b="0" i="0" u="none" strike="noStrike" cap="none">
              <a:solidFill>
                <a:schemeClr val="dk2"/>
              </a:solidFill>
              <a:latin typeface="Source Sans Pro"/>
              <a:ea typeface="Source Sans Pro"/>
              <a:cs typeface="Source Sans Pro"/>
              <a:sym typeface="Source Sans Pro"/>
            </a:endParaRPr>
          </a:p>
          <a:p>
            <a:pPr marL="384048" marR="0" lvl="0" indent="-130048" algn="l" rtl="0">
              <a:lnSpc>
                <a:spcPct val="94000"/>
              </a:lnSpc>
              <a:spcBef>
                <a:spcPts val="1200"/>
              </a:spcBef>
              <a:spcAft>
                <a:spcPts val="0"/>
              </a:spcAft>
              <a:buClr>
                <a:schemeClr val="dk2"/>
              </a:buClr>
              <a:buSzPts val="4000"/>
              <a:buFont typeface="Source Sans Pro"/>
              <a:buNone/>
            </a:pPr>
            <a:endParaRPr sz="4000" b="0" i="0" u="none" strike="noStrike" cap="none">
              <a:solidFill>
                <a:schemeClr val="dk2"/>
              </a:solidFill>
              <a:latin typeface="Source Sans Pro"/>
              <a:ea typeface="Source Sans Pro"/>
              <a:cs typeface="Source Sans Pro"/>
              <a:sym typeface="Source Sans Pro"/>
            </a:endParaRPr>
          </a:p>
          <a:p>
            <a:pPr marL="384048" marR="0" lvl="0" indent="-384048" algn="l" rtl="0">
              <a:lnSpc>
                <a:spcPct val="94000"/>
              </a:lnSpc>
              <a:spcBef>
                <a:spcPts val="1200"/>
              </a:spcBef>
              <a:spcAft>
                <a:spcPts val="0"/>
              </a:spcAft>
              <a:buClr>
                <a:schemeClr val="dk2"/>
              </a:buClr>
              <a:buSzPts val="4400"/>
              <a:buFont typeface="Source Sans Pro"/>
              <a:buChar char="■"/>
            </a:pPr>
            <a:r>
              <a:rPr lang="en-US" sz="4400" b="0" i="0" u="none" strike="noStrike" cap="none">
                <a:solidFill>
                  <a:schemeClr val="dk2"/>
                </a:solidFill>
                <a:latin typeface="Source Sans Pro"/>
                <a:ea typeface="Source Sans Pro"/>
                <a:cs typeface="Source Sans Pro"/>
                <a:sym typeface="Source Sans Pro"/>
              </a:rPr>
              <a:t>What do you know about Guided Pathways?</a:t>
            </a:r>
            <a:endParaRPr/>
          </a:p>
          <a:p>
            <a:pPr marL="384048" marR="0" lvl="0" indent="-104648" algn="l" rtl="0">
              <a:lnSpc>
                <a:spcPct val="94000"/>
              </a:lnSpc>
              <a:spcBef>
                <a:spcPts val="1200"/>
              </a:spcBef>
              <a:spcAft>
                <a:spcPts val="0"/>
              </a:spcAft>
              <a:buClr>
                <a:schemeClr val="dk2"/>
              </a:buClr>
              <a:buSzPts val="4400"/>
              <a:buFont typeface="Source Sans Pro"/>
              <a:buNone/>
            </a:pPr>
            <a:endParaRPr sz="4400" b="0" i="0" u="none" strike="noStrike" cap="none">
              <a:solidFill>
                <a:schemeClr val="dk2"/>
              </a:solidFill>
              <a:latin typeface="Source Sans Pro"/>
              <a:ea typeface="Source Sans Pro"/>
              <a:cs typeface="Source Sans Pro"/>
              <a:sym typeface="Source Sans Pro"/>
            </a:endParaRPr>
          </a:p>
          <a:p>
            <a:pPr marL="384048" marR="0" lvl="0" indent="-384048" algn="l" rtl="0">
              <a:lnSpc>
                <a:spcPct val="94000"/>
              </a:lnSpc>
              <a:spcBef>
                <a:spcPts val="1200"/>
              </a:spcBef>
              <a:spcAft>
                <a:spcPts val="0"/>
              </a:spcAft>
              <a:buClr>
                <a:schemeClr val="dk2"/>
              </a:buClr>
              <a:buSzPts val="4400"/>
              <a:buFont typeface="Source Sans Pro"/>
              <a:buChar char="■"/>
            </a:pPr>
            <a:r>
              <a:rPr lang="en-US" sz="4400" b="0" i="0" u="none" strike="noStrike" cap="none">
                <a:solidFill>
                  <a:schemeClr val="dk2"/>
                </a:solidFill>
                <a:latin typeface="Source Sans Pro"/>
                <a:ea typeface="Source Sans Pro"/>
                <a:cs typeface="Source Sans Pro"/>
                <a:sym typeface="Source Sans Pro"/>
              </a:rPr>
              <a:t>What do you wonder?</a:t>
            </a:r>
            <a:endParaRPr sz="4400" b="0" i="0" u="none" strike="noStrike" cap="none">
              <a:solidFill>
                <a:schemeClr val="dk2"/>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Shape 203"/>
          <p:cNvPicPr preferRelativeResize="0"/>
          <p:nvPr/>
        </p:nvPicPr>
        <p:blipFill rotWithShape="1">
          <a:blip r:embed="rId3">
            <a:alphaModFix/>
          </a:blip>
          <a:srcRect/>
          <a:stretch/>
        </p:blipFill>
        <p:spPr>
          <a:xfrm>
            <a:off x="1423842" y="2874283"/>
            <a:ext cx="5041857" cy="2859308"/>
          </a:xfrm>
          <a:prstGeom prst="rect">
            <a:avLst/>
          </a:prstGeom>
          <a:noFill/>
          <a:ln>
            <a:noFill/>
          </a:ln>
        </p:spPr>
      </p:pic>
      <p:sp>
        <p:nvSpPr>
          <p:cNvPr id="204" name="Shape 204"/>
          <p:cNvSpPr txBox="1"/>
          <p:nvPr/>
        </p:nvSpPr>
        <p:spPr>
          <a:xfrm>
            <a:off x="1259483" y="549063"/>
            <a:ext cx="5525193" cy="169277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a:solidFill>
                  <a:schemeClr val="dk1"/>
                </a:solidFill>
                <a:latin typeface="Source Sans Pro"/>
                <a:ea typeface="Source Sans Pro"/>
                <a:cs typeface="Source Sans Pro"/>
                <a:sym typeface="Source Sans Pro"/>
              </a:rPr>
              <a:t>86%</a:t>
            </a:r>
            <a:r>
              <a:rPr lang="en-US" sz="3200" b="1" i="0" u="none" strike="noStrike" cap="none">
                <a:solidFill>
                  <a:schemeClr val="dk1"/>
                </a:solidFill>
                <a:latin typeface="Source Sans Pro"/>
                <a:ea typeface="Source Sans Pro"/>
                <a:cs typeface="Source Sans Pro"/>
                <a:sym typeface="Source Sans Pro"/>
              </a:rPr>
              <a:t> </a:t>
            </a:r>
            <a:r>
              <a:rPr lang="en-US" sz="3200" b="0" i="0" u="none" strike="noStrike" cap="none">
                <a:solidFill>
                  <a:schemeClr val="dk1"/>
                </a:solidFill>
                <a:latin typeface="Source Sans Pro"/>
                <a:ea typeface="Source Sans Pro"/>
                <a:cs typeface="Source Sans Pro"/>
                <a:sym typeface="Source Sans Pro"/>
              </a:rPr>
              <a:t>of CoA students have </a:t>
            </a:r>
            <a:endParaRPr/>
          </a:p>
          <a:p>
            <a:pPr marL="0" marR="0" lvl="0" indent="0" algn="l" rtl="0">
              <a:spcBef>
                <a:spcPts val="0"/>
              </a:spcBef>
              <a:spcAft>
                <a:spcPts val="0"/>
              </a:spcAft>
              <a:buNone/>
            </a:pPr>
            <a:r>
              <a:rPr lang="en-US" sz="3200">
                <a:solidFill>
                  <a:schemeClr val="dk1"/>
                </a:solidFill>
                <a:latin typeface="Source Sans Pro"/>
                <a:ea typeface="Source Sans Pro"/>
                <a:cs typeface="Source Sans Pro"/>
                <a:sym typeface="Source Sans Pro"/>
              </a:rPr>
              <a:t>“Earn an Associate’s Degree” </a:t>
            </a:r>
            <a:endParaRPr/>
          </a:p>
          <a:p>
            <a:pPr marL="0" marR="0" lvl="0" indent="0" algn="l" rtl="0">
              <a:spcBef>
                <a:spcPts val="0"/>
              </a:spcBef>
              <a:spcAft>
                <a:spcPts val="0"/>
              </a:spcAft>
              <a:buNone/>
            </a:pPr>
            <a:r>
              <a:rPr lang="en-US" sz="3200">
                <a:solidFill>
                  <a:schemeClr val="dk1"/>
                </a:solidFill>
                <a:latin typeface="Source Sans Pro"/>
                <a:ea typeface="Source Sans Pro"/>
                <a:cs typeface="Source Sans Pro"/>
                <a:sym typeface="Source Sans Pro"/>
              </a:rPr>
              <a:t>as their educational goal</a:t>
            </a:r>
            <a:endParaRPr sz="3200">
              <a:solidFill>
                <a:schemeClr val="dk1"/>
              </a:solidFill>
              <a:latin typeface="Source Sans Pro"/>
              <a:ea typeface="Source Sans Pro"/>
              <a:cs typeface="Source Sans Pro"/>
              <a:sym typeface="Source Sans Pro"/>
            </a:endParaRPr>
          </a:p>
        </p:txBody>
      </p:sp>
      <p:sp>
        <p:nvSpPr>
          <p:cNvPr id="205" name="Shape 205"/>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dk2"/>
                </a:solidFill>
                <a:latin typeface="Source Sans Pro"/>
                <a:ea typeface="Source Sans Pro"/>
                <a:cs typeface="Source Sans Pro"/>
                <a:sym typeface="Source Sans Pro"/>
              </a:rPr>
              <a:t>4</a:t>
            </a:fld>
            <a:endParaRPr sz="1200">
              <a:solidFill>
                <a:schemeClr val="dk2"/>
              </a:solidFill>
              <a:latin typeface="Source Sans Pro"/>
              <a:ea typeface="Source Sans Pro"/>
              <a:cs typeface="Source Sans Pro"/>
              <a:sym typeface="Source Sans Pro"/>
            </a:endParaRPr>
          </a:p>
        </p:txBody>
      </p:sp>
      <p:sp>
        <p:nvSpPr>
          <p:cNvPr id="206" name="Shape 206"/>
          <p:cNvSpPr txBox="1"/>
          <p:nvPr/>
        </p:nvSpPr>
        <p:spPr>
          <a:xfrm>
            <a:off x="6784676" y="3171995"/>
            <a:ext cx="5407324" cy="21852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Source Sans Pro"/>
                <a:ea typeface="Source Sans Pro"/>
                <a:cs typeface="Source Sans Pro"/>
                <a:sym typeface="Source Sans Pro"/>
              </a:rPr>
              <a:t>but only</a:t>
            </a:r>
            <a:r>
              <a:rPr lang="en-US" sz="4000" b="1">
                <a:solidFill>
                  <a:schemeClr val="dk1"/>
                </a:solidFill>
                <a:latin typeface="Source Sans Pro"/>
                <a:ea typeface="Source Sans Pro"/>
                <a:cs typeface="Source Sans Pro"/>
                <a:sym typeface="Source Sans Pro"/>
              </a:rPr>
              <a:t> 257</a:t>
            </a:r>
            <a:r>
              <a:rPr lang="en-US" sz="3200">
                <a:solidFill>
                  <a:schemeClr val="dk1"/>
                </a:solidFill>
                <a:latin typeface="Source Sans Pro"/>
                <a:ea typeface="Source Sans Pro"/>
                <a:cs typeface="Source Sans Pro"/>
                <a:sym typeface="Source Sans Pro"/>
              </a:rPr>
              <a:t> students </a:t>
            </a:r>
            <a:r>
              <a:rPr lang="en-US" sz="3200" b="1" i="1">
                <a:solidFill>
                  <a:schemeClr val="dk1"/>
                </a:solidFill>
                <a:latin typeface="Source Sans Pro"/>
                <a:ea typeface="Source Sans Pro"/>
                <a:cs typeface="Source Sans Pro"/>
                <a:sym typeface="Source Sans Pro"/>
              </a:rPr>
              <a:t>actually earn </a:t>
            </a:r>
            <a:r>
              <a:rPr lang="en-US" sz="3200">
                <a:solidFill>
                  <a:schemeClr val="dk1"/>
                </a:solidFill>
                <a:latin typeface="Source Sans Pro"/>
                <a:ea typeface="Source Sans Pro"/>
                <a:cs typeface="Source Sans Pro"/>
                <a:sym typeface="Source Sans Pro"/>
              </a:rPr>
              <a:t>an Associates Degree in a typical year </a:t>
            </a:r>
            <a:endParaRPr sz="32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r>
              <a:rPr lang="en-US" sz="3200">
                <a:solidFill>
                  <a:schemeClr val="dk1"/>
                </a:solidFill>
                <a:latin typeface="Source Sans Pro"/>
                <a:ea typeface="Source Sans Pro"/>
                <a:cs typeface="Source Sans Pro"/>
                <a:sym typeface="Source Sans Pro"/>
              </a:rPr>
              <a:t>(4% of non first-time students)</a:t>
            </a:r>
            <a:endParaRPr sz="3200">
              <a:solidFill>
                <a:schemeClr val="dk1"/>
              </a:solidFill>
              <a:latin typeface="Source Sans Pro"/>
              <a:ea typeface="Source Sans Pro"/>
              <a:cs typeface="Source Sans Pro"/>
              <a:sym typeface="Source Sans Pro"/>
            </a:endParaRPr>
          </a:p>
        </p:txBody>
      </p:sp>
      <p:cxnSp>
        <p:nvCxnSpPr>
          <p:cNvPr id="207" name="Shape 207"/>
          <p:cNvCxnSpPr>
            <a:stCxn id="204" idx="3"/>
            <a:endCxn id="206" idx="0"/>
          </p:cNvCxnSpPr>
          <p:nvPr/>
        </p:nvCxnSpPr>
        <p:spPr>
          <a:xfrm>
            <a:off x="6784676" y="1395449"/>
            <a:ext cx="2703600" cy="1776600"/>
          </a:xfrm>
          <a:prstGeom prst="curvedConnector2">
            <a:avLst/>
          </a:prstGeom>
          <a:noFill/>
          <a:ln w="92075" cap="flat" cmpd="sng">
            <a:solidFill>
              <a:srgbClr val="92D050"/>
            </a:solidFill>
            <a:prstDash val="solid"/>
            <a:round/>
            <a:headEnd type="none" w="sm" len="sm"/>
            <a:tailEnd type="triangle" w="med" len="med"/>
          </a:ln>
        </p:spPr>
      </p:cxnSp>
      <p:sp>
        <p:nvSpPr>
          <p:cNvPr id="208" name="Shape 208"/>
          <p:cNvSpPr txBox="1"/>
          <p:nvPr/>
        </p:nvSpPr>
        <p:spPr>
          <a:xfrm>
            <a:off x="1259483" y="5957897"/>
            <a:ext cx="4931286"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Source Sans Pro"/>
                <a:ea typeface="Source Sans Pro"/>
                <a:cs typeface="Source Sans Pro"/>
                <a:sym typeface="Source Sans Pro"/>
              </a:rPr>
              <a:t>Source:  CoA active Student Education Plan (SEP) data as of November, 2017</a:t>
            </a:r>
            <a:endParaRPr sz="1200">
              <a:solidFill>
                <a:schemeClr val="dk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919942" y="287479"/>
            <a:ext cx="8643851" cy="1325563"/>
          </a:xfrm>
          <a:prstGeom prst="rect">
            <a:avLst/>
          </a:prstGeom>
          <a:noFill/>
          <a:ln>
            <a:noFill/>
          </a:ln>
        </p:spPr>
        <p:txBody>
          <a:bodyPr spcFirstLastPara="1" wrap="square" lIns="91425" tIns="45700" rIns="91425" bIns="45700" anchor="t" anchorCtr="0">
            <a:noAutofit/>
          </a:bodyPr>
          <a:lstStyle/>
          <a:p>
            <a:pPr marL="0" marR="0" lvl="0" indent="0" algn="l" rtl="0">
              <a:lnSpc>
                <a:spcPct val="89000"/>
              </a:lnSpc>
              <a:spcBef>
                <a:spcPts val="0"/>
              </a:spcBef>
              <a:spcAft>
                <a:spcPts val="0"/>
              </a:spcAft>
              <a:buClr>
                <a:schemeClr val="dk2"/>
              </a:buClr>
              <a:buSzPts val="4000"/>
              <a:buFont typeface="Source Sans Pro"/>
              <a:buNone/>
            </a:pPr>
            <a:r>
              <a:rPr lang="en-US" sz="4000" b="1" i="0" u="none" strike="noStrike" cap="none">
                <a:solidFill>
                  <a:schemeClr val="dk2"/>
                </a:solidFill>
                <a:latin typeface="Source Sans Pro"/>
                <a:ea typeface="Source Sans Pro"/>
                <a:cs typeface="Source Sans Pro"/>
                <a:sym typeface="Source Sans Pro"/>
              </a:rPr>
              <a:t>75%</a:t>
            </a:r>
            <a:r>
              <a:rPr lang="en-US" sz="3600" b="1" i="0" u="none" strike="noStrike" cap="none">
                <a:solidFill>
                  <a:schemeClr val="dk2"/>
                </a:solidFill>
                <a:latin typeface="Source Sans Pro"/>
                <a:ea typeface="Source Sans Pro"/>
                <a:cs typeface="Source Sans Pro"/>
                <a:sym typeface="Source Sans Pro"/>
              </a:rPr>
              <a:t> </a:t>
            </a:r>
            <a:r>
              <a:rPr lang="en-US" sz="3600" b="0" i="0" u="none" strike="noStrike" cap="none">
                <a:solidFill>
                  <a:schemeClr val="dk2"/>
                </a:solidFill>
                <a:latin typeface="Source Sans Pro"/>
                <a:ea typeface="Source Sans Pro"/>
                <a:cs typeface="Source Sans Pro"/>
                <a:sym typeface="Source Sans Pro"/>
              </a:rPr>
              <a:t>of CoA students have “</a:t>
            </a:r>
            <a:r>
              <a:rPr lang="en-US" sz="3600" b="1" i="0" u="none" strike="noStrike" cap="none">
                <a:solidFill>
                  <a:schemeClr val="dk2"/>
                </a:solidFill>
                <a:latin typeface="Source Sans Pro"/>
                <a:ea typeface="Source Sans Pro"/>
                <a:cs typeface="Source Sans Pro"/>
                <a:sym typeface="Source Sans Pro"/>
              </a:rPr>
              <a:t>transfer</a:t>
            </a:r>
            <a:r>
              <a:rPr lang="en-US" sz="3600" b="0" i="0" u="none" strike="noStrike" cap="none">
                <a:solidFill>
                  <a:schemeClr val="dk2"/>
                </a:solidFill>
                <a:latin typeface="Source Sans Pro"/>
                <a:ea typeface="Source Sans Pro"/>
                <a:cs typeface="Source Sans Pro"/>
                <a:sym typeface="Source Sans Pro"/>
              </a:rPr>
              <a:t> to a </a:t>
            </a:r>
            <a:br>
              <a:rPr lang="en-US" sz="3600" b="0" i="0" u="none" strike="noStrike" cap="none">
                <a:solidFill>
                  <a:schemeClr val="dk2"/>
                </a:solidFill>
                <a:latin typeface="Source Sans Pro"/>
                <a:ea typeface="Source Sans Pro"/>
                <a:cs typeface="Source Sans Pro"/>
                <a:sym typeface="Source Sans Pro"/>
              </a:rPr>
            </a:br>
            <a:r>
              <a:rPr lang="en-US" sz="3600" b="0" i="0" u="none" strike="noStrike" cap="none">
                <a:solidFill>
                  <a:schemeClr val="dk2"/>
                </a:solidFill>
                <a:latin typeface="Source Sans Pro"/>
                <a:ea typeface="Source Sans Pro"/>
                <a:cs typeface="Source Sans Pro"/>
                <a:sym typeface="Source Sans Pro"/>
              </a:rPr>
              <a:t>4-year college or university” as a goal</a:t>
            </a:r>
            <a:endParaRPr sz="3600" b="0" i="0" u="none" strike="noStrike" cap="none">
              <a:solidFill>
                <a:schemeClr val="dk2"/>
              </a:solidFill>
              <a:latin typeface="Source Sans Pro"/>
              <a:ea typeface="Source Sans Pro"/>
              <a:cs typeface="Source Sans Pro"/>
              <a:sym typeface="Source Sans Pro"/>
            </a:endParaRPr>
          </a:p>
        </p:txBody>
      </p:sp>
      <p:sp>
        <p:nvSpPr>
          <p:cNvPr id="215" name="Shape 215"/>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dk2"/>
                </a:solidFill>
                <a:latin typeface="Source Sans Pro"/>
                <a:ea typeface="Source Sans Pro"/>
                <a:cs typeface="Source Sans Pro"/>
                <a:sym typeface="Source Sans Pro"/>
              </a:rPr>
              <a:t>5</a:t>
            </a:fld>
            <a:endParaRPr sz="1200">
              <a:solidFill>
                <a:schemeClr val="dk2"/>
              </a:solidFill>
              <a:latin typeface="Source Sans Pro"/>
              <a:ea typeface="Source Sans Pro"/>
              <a:cs typeface="Source Sans Pro"/>
              <a:sym typeface="Source Sans Pro"/>
            </a:endParaRPr>
          </a:p>
        </p:txBody>
      </p:sp>
      <p:sp>
        <p:nvSpPr>
          <p:cNvPr id="216" name="Shape 216"/>
          <p:cNvSpPr txBox="1"/>
          <p:nvPr/>
        </p:nvSpPr>
        <p:spPr>
          <a:xfrm>
            <a:off x="919942" y="6356350"/>
            <a:ext cx="1828800"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i="1">
                <a:solidFill>
                  <a:schemeClr val="dk1"/>
                </a:solidFill>
                <a:latin typeface="Source Sans Pro"/>
                <a:ea typeface="Source Sans Pro"/>
                <a:cs typeface="Source Sans Pro"/>
                <a:sym typeface="Source Sans Pro"/>
              </a:rPr>
              <a:t>Source: 2017 CCSSE data</a:t>
            </a:r>
            <a:endParaRPr/>
          </a:p>
        </p:txBody>
      </p:sp>
      <p:pic>
        <p:nvPicPr>
          <p:cNvPr id="217" name="Shape 217"/>
          <p:cNvPicPr preferRelativeResize="0"/>
          <p:nvPr/>
        </p:nvPicPr>
        <p:blipFill rotWithShape="1">
          <a:blip r:embed="rId3">
            <a:alphaModFix/>
          </a:blip>
          <a:srcRect/>
          <a:stretch/>
        </p:blipFill>
        <p:spPr>
          <a:xfrm>
            <a:off x="585627" y="1900719"/>
            <a:ext cx="7695345" cy="4356243"/>
          </a:xfrm>
          <a:prstGeom prst="rect">
            <a:avLst/>
          </a:prstGeom>
          <a:noFill/>
          <a:ln>
            <a:noFill/>
          </a:ln>
        </p:spPr>
      </p:pic>
      <p:cxnSp>
        <p:nvCxnSpPr>
          <p:cNvPr id="218" name="Shape 218"/>
          <p:cNvCxnSpPr/>
          <p:nvPr/>
        </p:nvCxnSpPr>
        <p:spPr>
          <a:xfrm>
            <a:off x="52227" y="-385281"/>
            <a:ext cx="0" cy="0"/>
          </a:xfrm>
          <a:prstGeom prst="straightConnector1">
            <a:avLst/>
          </a:prstGeom>
          <a:noFill/>
          <a:ln w="25400" cap="flat" cmpd="sng">
            <a:solidFill>
              <a:schemeClr val="accent1"/>
            </a:solidFill>
            <a:prstDash val="solid"/>
            <a:round/>
            <a:headEnd type="none" w="sm" len="sm"/>
            <a:tailEnd type="none" w="sm" len="sm"/>
          </a:ln>
        </p:spPr>
      </p:cxnSp>
      <p:sp>
        <p:nvSpPr>
          <p:cNvPr id="219" name="Shape 219"/>
          <p:cNvSpPr/>
          <p:nvPr/>
        </p:nvSpPr>
        <p:spPr>
          <a:xfrm>
            <a:off x="439189" y="3554857"/>
            <a:ext cx="8193704" cy="815123"/>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220" name="Shape 220"/>
          <p:cNvSpPr txBox="1"/>
          <p:nvPr/>
        </p:nvSpPr>
        <p:spPr>
          <a:xfrm>
            <a:off x="8632893" y="3272220"/>
            <a:ext cx="359595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Source Sans Pro"/>
              <a:buNone/>
            </a:pPr>
            <a:r>
              <a:rPr lang="en-US" sz="3200">
                <a:solidFill>
                  <a:schemeClr val="dk1"/>
                </a:solidFill>
                <a:latin typeface="Source Sans Pro"/>
                <a:ea typeface="Source Sans Pro"/>
                <a:cs typeface="Source Sans Pro"/>
                <a:sym typeface="Source Sans Pro"/>
              </a:rPr>
              <a:t>but only</a:t>
            </a:r>
            <a:r>
              <a:rPr lang="en-US" sz="3200" b="1">
                <a:solidFill>
                  <a:schemeClr val="dk1"/>
                </a:solidFill>
                <a:latin typeface="Source Sans Pro"/>
                <a:ea typeface="Source Sans Pro"/>
                <a:cs typeface="Source Sans Pro"/>
                <a:sym typeface="Source Sans Pro"/>
              </a:rPr>
              <a:t> </a:t>
            </a:r>
            <a:r>
              <a:rPr lang="en-US" sz="4000" b="1">
                <a:solidFill>
                  <a:schemeClr val="dk1"/>
                </a:solidFill>
                <a:latin typeface="Source Sans Pro"/>
                <a:ea typeface="Source Sans Pro"/>
                <a:cs typeface="Source Sans Pro"/>
                <a:sym typeface="Source Sans Pro"/>
              </a:rPr>
              <a:t>326 </a:t>
            </a:r>
            <a:r>
              <a:rPr lang="en-US" sz="3200">
                <a:solidFill>
                  <a:schemeClr val="dk1"/>
                </a:solidFill>
                <a:latin typeface="Source Sans Pro"/>
                <a:ea typeface="Source Sans Pro"/>
                <a:cs typeface="Source Sans Pro"/>
                <a:sym typeface="Source Sans Pro"/>
              </a:rPr>
              <a:t>students </a:t>
            </a:r>
            <a:r>
              <a:rPr lang="en-US" sz="3200" b="1" i="1">
                <a:solidFill>
                  <a:schemeClr val="dk1"/>
                </a:solidFill>
                <a:latin typeface="Source Sans Pro"/>
                <a:ea typeface="Source Sans Pro"/>
                <a:cs typeface="Source Sans Pro"/>
                <a:sym typeface="Source Sans Pro"/>
              </a:rPr>
              <a:t>actually transfer</a:t>
            </a:r>
            <a:r>
              <a:rPr lang="en-US" sz="3200">
                <a:solidFill>
                  <a:schemeClr val="dk1"/>
                </a:solidFill>
                <a:latin typeface="Source Sans Pro"/>
                <a:ea typeface="Source Sans Pro"/>
                <a:cs typeface="Source Sans Pro"/>
                <a:sym typeface="Source Sans Pro"/>
              </a:rPr>
              <a:t> to a 4-year college or university in a typical year (less than 6% of non first-time students)</a:t>
            </a:r>
            <a:endParaRPr sz="3200">
              <a:solidFill>
                <a:schemeClr val="dk1"/>
              </a:solidFill>
              <a:latin typeface="Source Sans Pro"/>
              <a:ea typeface="Source Sans Pro"/>
              <a:cs typeface="Source Sans Pro"/>
              <a:sym typeface="Source Sans Pro"/>
            </a:endParaRPr>
          </a:p>
        </p:txBody>
      </p:sp>
      <p:cxnSp>
        <p:nvCxnSpPr>
          <p:cNvPr id="221" name="Shape 221"/>
          <p:cNvCxnSpPr/>
          <p:nvPr/>
        </p:nvCxnSpPr>
        <p:spPr>
          <a:xfrm rot="-5400000" flipH="1">
            <a:off x="9194822" y="710292"/>
            <a:ext cx="1107900" cy="1044000"/>
          </a:xfrm>
          <a:prstGeom prst="curvedConnector3">
            <a:avLst>
              <a:gd name="adj1" fmla="val 50000"/>
            </a:avLst>
          </a:prstGeom>
          <a:noFill/>
          <a:ln w="76200" cap="flat" cmpd="sng">
            <a:solidFill>
              <a:srgbClr val="FF0000"/>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p:nvPr/>
        </p:nvSpPr>
        <p:spPr>
          <a:xfrm>
            <a:off x="1488975" y="850667"/>
            <a:ext cx="1754776"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Source Sans Pro"/>
                <a:ea typeface="Source Sans Pro"/>
                <a:cs typeface="Source Sans Pro"/>
                <a:sym typeface="Source Sans Pro"/>
              </a:rPr>
              <a:t>665</a:t>
            </a:r>
            <a:endParaRPr/>
          </a:p>
          <a:p>
            <a:pPr marL="0" marR="0" lvl="0" indent="0" algn="ctr" rtl="0">
              <a:spcBef>
                <a:spcPts val="0"/>
              </a:spcBef>
              <a:spcAft>
                <a:spcPts val="0"/>
              </a:spcAft>
              <a:buNone/>
            </a:pPr>
            <a:r>
              <a:rPr lang="en-US" sz="1800">
                <a:solidFill>
                  <a:schemeClr val="dk1"/>
                </a:solidFill>
                <a:latin typeface="Source Sans Pro"/>
                <a:ea typeface="Source Sans Pro"/>
                <a:cs typeface="Source Sans Pro"/>
                <a:sym typeface="Source Sans Pro"/>
              </a:rPr>
              <a:t>First Time </a:t>
            </a:r>
            <a:endParaRPr/>
          </a:p>
          <a:p>
            <a:pPr marL="0" marR="0" lvl="0" indent="0" algn="ctr" rtl="0">
              <a:spcBef>
                <a:spcPts val="0"/>
              </a:spcBef>
              <a:spcAft>
                <a:spcPts val="0"/>
              </a:spcAft>
              <a:buNone/>
            </a:pPr>
            <a:r>
              <a:rPr lang="en-US" sz="1800">
                <a:solidFill>
                  <a:schemeClr val="dk1"/>
                </a:solidFill>
                <a:latin typeface="Source Sans Pro"/>
                <a:ea typeface="Source Sans Pro"/>
                <a:cs typeface="Source Sans Pro"/>
                <a:sym typeface="Source Sans Pro"/>
              </a:rPr>
              <a:t>College Students</a:t>
            </a:r>
            <a:endParaRPr sz="1800">
              <a:solidFill>
                <a:schemeClr val="dk1"/>
              </a:solidFill>
              <a:latin typeface="Source Sans Pro"/>
              <a:ea typeface="Source Sans Pro"/>
              <a:cs typeface="Source Sans Pro"/>
              <a:sym typeface="Source Sans Pro"/>
            </a:endParaRPr>
          </a:p>
        </p:txBody>
      </p:sp>
      <p:sp>
        <p:nvSpPr>
          <p:cNvPr id="227" name="Shape 227"/>
          <p:cNvSpPr/>
          <p:nvPr/>
        </p:nvSpPr>
        <p:spPr>
          <a:xfrm>
            <a:off x="1845432" y="1911927"/>
            <a:ext cx="1041862" cy="3823853"/>
          </a:xfrm>
          <a:prstGeom prst="rect">
            <a:avLst/>
          </a:prstGeom>
          <a:solidFill>
            <a:schemeClr val="accent1"/>
          </a:solidFill>
          <a:ln w="34925" cap="flat" cmpd="sng">
            <a:solidFill>
              <a:srgbClr val="6666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Source Sans Pro"/>
              <a:ea typeface="Source Sans Pro"/>
              <a:cs typeface="Source Sans Pro"/>
              <a:sym typeface="Source Sans Pro"/>
            </a:endParaRPr>
          </a:p>
        </p:txBody>
      </p:sp>
      <p:sp>
        <p:nvSpPr>
          <p:cNvPr id="228" name="Shape 228"/>
          <p:cNvSpPr/>
          <p:nvPr/>
        </p:nvSpPr>
        <p:spPr>
          <a:xfrm>
            <a:off x="3971428" y="3569443"/>
            <a:ext cx="1041862" cy="2177932"/>
          </a:xfrm>
          <a:prstGeom prst="rect">
            <a:avLst/>
          </a:prstGeom>
          <a:solidFill>
            <a:schemeClr val="accent1"/>
          </a:solidFill>
          <a:ln w="34925" cap="flat" cmpd="sng">
            <a:solidFill>
              <a:srgbClr val="6666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Source Sans Pro"/>
              <a:ea typeface="Source Sans Pro"/>
              <a:cs typeface="Source Sans Pro"/>
              <a:sym typeface="Source Sans Pro"/>
            </a:endParaRPr>
          </a:p>
        </p:txBody>
      </p:sp>
      <p:sp>
        <p:nvSpPr>
          <p:cNvPr id="229" name="Shape 229"/>
          <p:cNvSpPr/>
          <p:nvPr/>
        </p:nvSpPr>
        <p:spPr>
          <a:xfrm>
            <a:off x="6285275" y="4758177"/>
            <a:ext cx="1041862" cy="991982"/>
          </a:xfrm>
          <a:prstGeom prst="rect">
            <a:avLst/>
          </a:prstGeom>
          <a:solidFill>
            <a:schemeClr val="accent1"/>
          </a:solidFill>
          <a:ln w="34925" cap="flat" cmpd="sng">
            <a:solidFill>
              <a:srgbClr val="6666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Source Sans Pro"/>
              <a:ea typeface="Source Sans Pro"/>
              <a:cs typeface="Source Sans Pro"/>
              <a:sym typeface="Source Sans Pro"/>
            </a:endParaRPr>
          </a:p>
        </p:txBody>
      </p:sp>
      <p:sp>
        <p:nvSpPr>
          <p:cNvPr id="230" name="Shape 230"/>
          <p:cNvSpPr/>
          <p:nvPr/>
        </p:nvSpPr>
        <p:spPr>
          <a:xfrm>
            <a:off x="8773142" y="5649880"/>
            <a:ext cx="1041862" cy="83124"/>
          </a:xfrm>
          <a:prstGeom prst="rect">
            <a:avLst/>
          </a:prstGeom>
          <a:solidFill>
            <a:schemeClr val="accent1"/>
          </a:solidFill>
          <a:ln w="34925" cap="flat" cmpd="sng">
            <a:solidFill>
              <a:srgbClr val="6666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Source Sans Pro"/>
              <a:ea typeface="Source Sans Pro"/>
              <a:cs typeface="Source Sans Pro"/>
              <a:sym typeface="Source Sans Pro"/>
            </a:endParaRPr>
          </a:p>
        </p:txBody>
      </p:sp>
      <p:sp>
        <p:nvSpPr>
          <p:cNvPr id="231" name="Shape 231"/>
          <p:cNvSpPr txBox="1"/>
          <p:nvPr/>
        </p:nvSpPr>
        <p:spPr>
          <a:xfrm>
            <a:off x="3614633" y="2357519"/>
            <a:ext cx="1673968"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Source Sans Pro"/>
                <a:ea typeface="Source Sans Pro"/>
                <a:cs typeface="Source Sans Pro"/>
                <a:sym typeface="Source Sans Pro"/>
              </a:rPr>
              <a:t>52%</a:t>
            </a:r>
            <a:endParaRPr/>
          </a:p>
          <a:p>
            <a:pPr marL="0" marR="0" lvl="0" indent="0" algn="ctr" rtl="0">
              <a:spcBef>
                <a:spcPts val="0"/>
              </a:spcBef>
              <a:spcAft>
                <a:spcPts val="0"/>
              </a:spcAft>
              <a:buNone/>
            </a:pPr>
            <a:r>
              <a:rPr lang="en-US" sz="1800">
                <a:solidFill>
                  <a:schemeClr val="dk1"/>
                </a:solidFill>
                <a:latin typeface="Source Sans Pro"/>
                <a:ea typeface="Source Sans Pro"/>
                <a:cs typeface="Source Sans Pro"/>
                <a:sym typeface="Source Sans Pro"/>
              </a:rPr>
              <a:t>Do not persist from Fall to Spring</a:t>
            </a:r>
            <a:endParaRPr sz="1800" b="1">
              <a:solidFill>
                <a:schemeClr val="dk1"/>
              </a:solidFill>
              <a:latin typeface="Source Sans Pro"/>
              <a:ea typeface="Source Sans Pro"/>
              <a:cs typeface="Source Sans Pro"/>
              <a:sym typeface="Source Sans Pro"/>
            </a:endParaRPr>
          </a:p>
        </p:txBody>
      </p:sp>
      <p:sp>
        <p:nvSpPr>
          <p:cNvPr id="232" name="Shape 232"/>
          <p:cNvSpPr txBox="1"/>
          <p:nvPr/>
        </p:nvSpPr>
        <p:spPr>
          <a:xfrm>
            <a:off x="6097425" y="3557848"/>
            <a:ext cx="1572568"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Source Sans Pro"/>
                <a:ea typeface="Source Sans Pro"/>
                <a:cs typeface="Source Sans Pro"/>
                <a:sym typeface="Source Sans Pro"/>
              </a:rPr>
              <a:t>22%</a:t>
            </a:r>
            <a:endParaRPr/>
          </a:p>
          <a:p>
            <a:pPr marL="0" marR="0" lvl="0" indent="0" algn="ctr" rtl="0">
              <a:spcBef>
                <a:spcPts val="0"/>
              </a:spcBef>
              <a:spcAft>
                <a:spcPts val="0"/>
              </a:spcAft>
              <a:buNone/>
            </a:pPr>
            <a:r>
              <a:rPr lang="en-US" sz="1800">
                <a:solidFill>
                  <a:schemeClr val="dk1"/>
                </a:solidFill>
                <a:latin typeface="Source Sans Pro"/>
                <a:ea typeface="Source Sans Pro"/>
                <a:cs typeface="Source Sans Pro"/>
                <a:sym typeface="Source Sans Pro"/>
              </a:rPr>
              <a:t>Successfully complete 15+ units in Year 1</a:t>
            </a:r>
            <a:endParaRPr sz="1800" b="1">
              <a:solidFill>
                <a:schemeClr val="dk1"/>
              </a:solidFill>
              <a:latin typeface="Source Sans Pro"/>
              <a:ea typeface="Source Sans Pro"/>
              <a:cs typeface="Source Sans Pro"/>
              <a:sym typeface="Source Sans Pro"/>
            </a:endParaRPr>
          </a:p>
        </p:txBody>
      </p:sp>
      <p:sp>
        <p:nvSpPr>
          <p:cNvPr id="233" name="Shape 233"/>
          <p:cNvSpPr txBox="1"/>
          <p:nvPr/>
        </p:nvSpPr>
        <p:spPr>
          <a:xfrm>
            <a:off x="8592206" y="4198001"/>
            <a:ext cx="1403733" cy="147732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Source Sans Pro"/>
                <a:ea typeface="Source Sans Pro"/>
                <a:cs typeface="Source Sans Pro"/>
                <a:sym typeface="Source Sans Pro"/>
              </a:rPr>
              <a:t>2%</a:t>
            </a:r>
            <a:endParaRPr/>
          </a:p>
          <a:p>
            <a:pPr marL="0" marR="0" lvl="0" indent="0" algn="ctr" rtl="0">
              <a:spcBef>
                <a:spcPts val="0"/>
              </a:spcBef>
              <a:spcAft>
                <a:spcPts val="0"/>
              </a:spcAft>
              <a:buNone/>
            </a:pPr>
            <a:r>
              <a:rPr lang="en-US" sz="1800">
                <a:solidFill>
                  <a:schemeClr val="dk1"/>
                </a:solidFill>
                <a:latin typeface="Source Sans Pro"/>
                <a:ea typeface="Source Sans Pro"/>
                <a:cs typeface="Source Sans Pro"/>
                <a:sym typeface="Source Sans Pro"/>
              </a:rPr>
              <a:t>Successfully complete 30+ units in Year 1</a:t>
            </a:r>
            <a:endParaRPr sz="1800" b="1">
              <a:solidFill>
                <a:schemeClr val="dk1"/>
              </a:solidFill>
              <a:latin typeface="Source Sans Pro"/>
              <a:ea typeface="Source Sans Pro"/>
              <a:cs typeface="Source Sans Pro"/>
              <a:sym typeface="Source Sans Pro"/>
            </a:endParaRPr>
          </a:p>
        </p:txBody>
      </p:sp>
      <p:sp>
        <p:nvSpPr>
          <p:cNvPr id="234" name="Shape 234"/>
          <p:cNvSpPr txBox="1"/>
          <p:nvPr/>
        </p:nvSpPr>
        <p:spPr>
          <a:xfrm>
            <a:off x="205047" y="6488668"/>
            <a:ext cx="6882077"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Source Sans Pro"/>
                <a:ea typeface="Source Sans Pro"/>
                <a:cs typeface="Source Sans Pro"/>
                <a:sym typeface="Source Sans Pro"/>
              </a:rPr>
              <a:t>2015-16 first-time students.  Source:  State Chancellor’s Office KPI data for Guided Pathways</a:t>
            </a:r>
            <a:endParaRPr sz="1400">
              <a:solidFill>
                <a:schemeClr val="dk1"/>
              </a:solidFill>
              <a:latin typeface="Source Sans Pro"/>
              <a:ea typeface="Source Sans Pro"/>
              <a:cs typeface="Source Sans Pro"/>
              <a:sym typeface="Source Sans Pro"/>
            </a:endParaRPr>
          </a:p>
        </p:txBody>
      </p:sp>
      <p:sp>
        <p:nvSpPr>
          <p:cNvPr id="235" name="Shape 235"/>
          <p:cNvSpPr txBox="1"/>
          <p:nvPr/>
        </p:nvSpPr>
        <p:spPr>
          <a:xfrm>
            <a:off x="1285702" y="365027"/>
            <a:ext cx="9755748"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Source Sans Pro"/>
                <a:ea typeface="Source Sans Pro"/>
                <a:cs typeface="Source Sans Pro"/>
                <a:sym typeface="Source Sans Pro"/>
              </a:rPr>
              <a:t>CoA </a:t>
            </a:r>
            <a:r>
              <a:rPr lang="en-US" sz="2000" b="1">
                <a:solidFill>
                  <a:srgbClr val="696A64"/>
                </a:solidFill>
                <a:latin typeface="Source Sans Pro"/>
                <a:ea typeface="Source Sans Pro"/>
                <a:cs typeface="Source Sans Pro"/>
                <a:sym typeface="Source Sans Pro"/>
              </a:rPr>
              <a:t>First-time</a:t>
            </a:r>
            <a:r>
              <a:rPr lang="en-US" sz="2000" b="1">
                <a:solidFill>
                  <a:schemeClr val="dk1"/>
                </a:solidFill>
                <a:latin typeface="Source Sans Pro"/>
                <a:ea typeface="Source Sans Pro"/>
                <a:cs typeface="Source Sans Pro"/>
                <a:sym typeface="Source Sans Pro"/>
              </a:rPr>
              <a:t> students….need to earn 60 units in 2 years to complete an AA/AS “on time”</a:t>
            </a:r>
            <a:endParaRPr sz="2000" b="1">
              <a:solidFill>
                <a:schemeClr val="dk1"/>
              </a:solidFill>
              <a:latin typeface="Source Sans Pro"/>
              <a:ea typeface="Source Sans Pro"/>
              <a:cs typeface="Source Sans Pro"/>
              <a:sym typeface="Source Sans Pro"/>
            </a:endParaRPr>
          </a:p>
        </p:txBody>
      </p:sp>
      <p:sp>
        <p:nvSpPr>
          <p:cNvPr id="236" name="Shape 236"/>
          <p:cNvSpPr txBox="1"/>
          <p:nvPr/>
        </p:nvSpPr>
        <p:spPr>
          <a:xfrm>
            <a:off x="5728590" y="948267"/>
            <a:ext cx="1832812"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a:solidFill>
                  <a:schemeClr val="dk1"/>
                </a:solidFill>
                <a:latin typeface="Source Sans Pro"/>
                <a:ea typeface="Source Sans Pro"/>
                <a:cs typeface="Source Sans Pro"/>
                <a:sym typeface="Source Sans Pro"/>
              </a:rPr>
              <a:t>2 years</a:t>
            </a:r>
            <a:endParaRPr/>
          </a:p>
        </p:txBody>
      </p:sp>
      <p:cxnSp>
        <p:nvCxnSpPr>
          <p:cNvPr id="237" name="Shape 237"/>
          <p:cNvCxnSpPr>
            <a:stCxn id="236" idx="3"/>
          </p:cNvCxnSpPr>
          <p:nvPr/>
        </p:nvCxnSpPr>
        <p:spPr>
          <a:xfrm>
            <a:off x="7561402" y="1302210"/>
            <a:ext cx="2321100" cy="0"/>
          </a:xfrm>
          <a:prstGeom prst="straightConnector1">
            <a:avLst/>
          </a:prstGeom>
          <a:noFill/>
          <a:ln w="76200" cap="flat" cmpd="sng">
            <a:solidFill>
              <a:schemeClr val="accent1"/>
            </a:solidFill>
            <a:prstDash val="solid"/>
            <a:round/>
            <a:headEnd type="none" w="sm" len="sm"/>
            <a:tailEnd type="triangle" w="med" len="med"/>
          </a:ln>
        </p:spPr>
      </p:cxnSp>
      <p:cxnSp>
        <p:nvCxnSpPr>
          <p:cNvPr id="238" name="Shape 238"/>
          <p:cNvCxnSpPr>
            <a:stCxn id="236" idx="1"/>
          </p:cNvCxnSpPr>
          <p:nvPr/>
        </p:nvCxnSpPr>
        <p:spPr>
          <a:xfrm rot="10800000">
            <a:off x="3469290" y="1302210"/>
            <a:ext cx="2259300" cy="0"/>
          </a:xfrm>
          <a:prstGeom prst="straightConnector1">
            <a:avLst/>
          </a:prstGeom>
          <a:noFill/>
          <a:ln w="76200" cap="flat" cmpd="sng">
            <a:solidFill>
              <a:schemeClr val="accent1"/>
            </a:solidFill>
            <a:prstDash val="solid"/>
            <a:round/>
            <a:headEnd type="none" w="sm" len="sm"/>
            <a:tailEnd type="triangle" w="med" len="med"/>
          </a:ln>
        </p:spPr>
      </p:cxnSp>
      <p:sp>
        <p:nvSpPr>
          <p:cNvPr id="239" name="Shape 239"/>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dk2"/>
                </a:solidFill>
                <a:latin typeface="Source Sans Pro"/>
                <a:ea typeface="Source Sans Pro"/>
                <a:cs typeface="Source Sans Pro"/>
                <a:sym typeface="Source Sans Pro"/>
              </a:rPr>
              <a:t>6</a:t>
            </a:fld>
            <a:endParaRPr sz="1200">
              <a:solidFill>
                <a:schemeClr val="dk2"/>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p:nvPr/>
        </p:nvSpPr>
        <p:spPr>
          <a:xfrm>
            <a:off x="1488975" y="850667"/>
            <a:ext cx="1754776"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Source Sans Pro"/>
                <a:ea typeface="Source Sans Pro"/>
                <a:cs typeface="Source Sans Pro"/>
                <a:sym typeface="Source Sans Pro"/>
              </a:rPr>
              <a:t>665</a:t>
            </a:r>
            <a:endParaRPr/>
          </a:p>
          <a:p>
            <a:pPr marL="0" marR="0" lvl="0" indent="0" algn="ctr" rtl="0">
              <a:spcBef>
                <a:spcPts val="0"/>
              </a:spcBef>
              <a:spcAft>
                <a:spcPts val="0"/>
              </a:spcAft>
              <a:buNone/>
            </a:pPr>
            <a:r>
              <a:rPr lang="en-US" sz="1800">
                <a:solidFill>
                  <a:schemeClr val="dk1"/>
                </a:solidFill>
                <a:latin typeface="Source Sans Pro"/>
                <a:ea typeface="Source Sans Pro"/>
                <a:cs typeface="Source Sans Pro"/>
                <a:sym typeface="Source Sans Pro"/>
              </a:rPr>
              <a:t>First Time </a:t>
            </a:r>
            <a:endParaRPr/>
          </a:p>
          <a:p>
            <a:pPr marL="0" marR="0" lvl="0" indent="0" algn="ctr" rtl="0">
              <a:spcBef>
                <a:spcPts val="0"/>
              </a:spcBef>
              <a:spcAft>
                <a:spcPts val="0"/>
              </a:spcAft>
              <a:buNone/>
            </a:pPr>
            <a:r>
              <a:rPr lang="en-US" sz="1800">
                <a:solidFill>
                  <a:schemeClr val="dk1"/>
                </a:solidFill>
                <a:latin typeface="Source Sans Pro"/>
                <a:ea typeface="Source Sans Pro"/>
                <a:cs typeface="Source Sans Pro"/>
                <a:sym typeface="Source Sans Pro"/>
              </a:rPr>
              <a:t>College Students</a:t>
            </a:r>
            <a:endParaRPr sz="1800">
              <a:solidFill>
                <a:schemeClr val="dk1"/>
              </a:solidFill>
              <a:latin typeface="Source Sans Pro"/>
              <a:ea typeface="Source Sans Pro"/>
              <a:cs typeface="Source Sans Pro"/>
              <a:sym typeface="Source Sans Pro"/>
            </a:endParaRPr>
          </a:p>
        </p:txBody>
      </p:sp>
      <p:sp>
        <p:nvSpPr>
          <p:cNvPr id="245" name="Shape 245"/>
          <p:cNvSpPr/>
          <p:nvPr/>
        </p:nvSpPr>
        <p:spPr>
          <a:xfrm>
            <a:off x="1845432" y="1911927"/>
            <a:ext cx="1041862" cy="3823853"/>
          </a:xfrm>
          <a:prstGeom prst="rect">
            <a:avLst/>
          </a:prstGeom>
          <a:solidFill>
            <a:schemeClr val="accent1"/>
          </a:solidFill>
          <a:ln w="34925" cap="flat" cmpd="sng">
            <a:solidFill>
              <a:srgbClr val="6666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Source Sans Pro"/>
              <a:ea typeface="Source Sans Pro"/>
              <a:cs typeface="Source Sans Pro"/>
              <a:sym typeface="Source Sans Pro"/>
            </a:endParaRPr>
          </a:p>
        </p:txBody>
      </p:sp>
      <p:sp>
        <p:nvSpPr>
          <p:cNvPr id="246" name="Shape 246"/>
          <p:cNvSpPr/>
          <p:nvPr/>
        </p:nvSpPr>
        <p:spPr>
          <a:xfrm>
            <a:off x="4562454" y="4433351"/>
            <a:ext cx="1041862" cy="1302428"/>
          </a:xfrm>
          <a:prstGeom prst="rect">
            <a:avLst/>
          </a:prstGeom>
          <a:solidFill>
            <a:schemeClr val="accent1"/>
          </a:solidFill>
          <a:ln w="34925" cap="flat" cmpd="sng">
            <a:solidFill>
              <a:srgbClr val="6666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Source Sans Pro"/>
              <a:ea typeface="Source Sans Pro"/>
              <a:cs typeface="Source Sans Pro"/>
              <a:sym typeface="Source Sans Pro"/>
            </a:endParaRPr>
          </a:p>
        </p:txBody>
      </p:sp>
      <p:sp>
        <p:nvSpPr>
          <p:cNvPr id="247" name="Shape 247"/>
          <p:cNvSpPr/>
          <p:nvPr/>
        </p:nvSpPr>
        <p:spPr>
          <a:xfrm>
            <a:off x="3387588" y="4089862"/>
            <a:ext cx="1041862" cy="1645917"/>
          </a:xfrm>
          <a:prstGeom prst="rect">
            <a:avLst/>
          </a:prstGeom>
          <a:solidFill>
            <a:schemeClr val="accent1"/>
          </a:solidFill>
          <a:ln w="34925" cap="flat" cmpd="sng">
            <a:solidFill>
              <a:srgbClr val="6666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Source Sans Pro"/>
              <a:ea typeface="Source Sans Pro"/>
              <a:cs typeface="Source Sans Pro"/>
              <a:sym typeface="Source Sans Pro"/>
            </a:endParaRPr>
          </a:p>
        </p:txBody>
      </p:sp>
      <p:sp>
        <p:nvSpPr>
          <p:cNvPr id="248" name="Shape 248"/>
          <p:cNvSpPr/>
          <p:nvPr/>
        </p:nvSpPr>
        <p:spPr>
          <a:xfrm>
            <a:off x="7282721" y="5286161"/>
            <a:ext cx="1041862" cy="449617"/>
          </a:xfrm>
          <a:prstGeom prst="rect">
            <a:avLst/>
          </a:prstGeom>
          <a:solidFill>
            <a:schemeClr val="accent1"/>
          </a:solidFill>
          <a:ln w="34925" cap="flat" cmpd="sng">
            <a:solidFill>
              <a:srgbClr val="6666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Source Sans Pro"/>
              <a:ea typeface="Source Sans Pro"/>
              <a:cs typeface="Source Sans Pro"/>
              <a:sym typeface="Source Sans Pro"/>
            </a:endParaRPr>
          </a:p>
        </p:txBody>
      </p:sp>
      <p:sp>
        <p:nvSpPr>
          <p:cNvPr id="249" name="Shape 249"/>
          <p:cNvSpPr/>
          <p:nvPr/>
        </p:nvSpPr>
        <p:spPr>
          <a:xfrm>
            <a:off x="6107855" y="5203765"/>
            <a:ext cx="1041862" cy="532013"/>
          </a:xfrm>
          <a:prstGeom prst="rect">
            <a:avLst/>
          </a:prstGeom>
          <a:solidFill>
            <a:schemeClr val="accent1"/>
          </a:solidFill>
          <a:ln w="34925" cap="flat" cmpd="sng">
            <a:solidFill>
              <a:srgbClr val="6666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Source Sans Pro"/>
              <a:ea typeface="Source Sans Pro"/>
              <a:cs typeface="Source Sans Pro"/>
              <a:sym typeface="Source Sans Pro"/>
            </a:endParaRPr>
          </a:p>
        </p:txBody>
      </p:sp>
      <p:sp>
        <p:nvSpPr>
          <p:cNvPr id="250" name="Shape 250"/>
          <p:cNvSpPr/>
          <p:nvPr/>
        </p:nvSpPr>
        <p:spPr>
          <a:xfrm>
            <a:off x="8840737" y="5530734"/>
            <a:ext cx="1041862" cy="205044"/>
          </a:xfrm>
          <a:prstGeom prst="rect">
            <a:avLst/>
          </a:prstGeom>
          <a:solidFill>
            <a:schemeClr val="accent1"/>
          </a:solidFill>
          <a:ln w="34925" cap="flat" cmpd="sng">
            <a:solidFill>
              <a:srgbClr val="6666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Source Sans Pro"/>
              <a:ea typeface="Source Sans Pro"/>
              <a:cs typeface="Source Sans Pro"/>
              <a:sym typeface="Source Sans Pro"/>
            </a:endParaRPr>
          </a:p>
        </p:txBody>
      </p:sp>
      <p:sp>
        <p:nvSpPr>
          <p:cNvPr id="251" name="Shape 251"/>
          <p:cNvSpPr txBox="1"/>
          <p:nvPr/>
        </p:nvSpPr>
        <p:spPr>
          <a:xfrm>
            <a:off x="3202808" y="2864973"/>
            <a:ext cx="147829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Source Sans Pro"/>
                <a:ea typeface="Source Sans Pro"/>
                <a:cs typeface="Source Sans Pro"/>
                <a:sym typeface="Source Sans Pro"/>
              </a:rPr>
              <a:t>39%</a:t>
            </a:r>
            <a:endParaRPr/>
          </a:p>
          <a:p>
            <a:pPr marL="0" marR="0" lvl="0" indent="0" algn="ctr" rtl="0">
              <a:spcBef>
                <a:spcPts val="0"/>
              </a:spcBef>
              <a:spcAft>
                <a:spcPts val="0"/>
              </a:spcAft>
              <a:buNone/>
            </a:pPr>
            <a:r>
              <a:rPr lang="en-US" sz="1800">
                <a:solidFill>
                  <a:schemeClr val="dk1"/>
                </a:solidFill>
                <a:latin typeface="Source Sans Pro"/>
                <a:ea typeface="Source Sans Pro"/>
                <a:cs typeface="Source Sans Pro"/>
                <a:sym typeface="Source Sans Pro"/>
              </a:rPr>
              <a:t>Placed into </a:t>
            </a:r>
            <a:endParaRPr/>
          </a:p>
          <a:p>
            <a:pPr marL="0" marR="0" lvl="0" indent="0" algn="ctr" rtl="0">
              <a:spcBef>
                <a:spcPts val="0"/>
              </a:spcBef>
              <a:spcAft>
                <a:spcPts val="0"/>
              </a:spcAft>
              <a:buNone/>
            </a:pPr>
            <a:r>
              <a:rPr lang="en-US" sz="1800">
                <a:solidFill>
                  <a:schemeClr val="dk1"/>
                </a:solidFill>
                <a:latin typeface="Source Sans Pro"/>
                <a:ea typeface="Source Sans Pro"/>
                <a:cs typeface="Source Sans Pro"/>
                <a:sym typeface="Source Sans Pro"/>
              </a:rPr>
              <a:t>transfer-level </a:t>
            </a:r>
            <a:endParaRPr/>
          </a:p>
          <a:p>
            <a:pPr marL="0" marR="0" lvl="0" indent="0" algn="ctr" rtl="0">
              <a:spcBef>
                <a:spcPts val="0"/>
              </a:spcBef>
              <a:spcAft>
                <a:spcPts val="0"/>
              </a:spcAft>
              <a:buNone/>
            </a:pPr>
            <a:r>
              <a:rPr lang="en-US" sz="1800" b="1">
                <a:solidFill>
                  <a:schemeClr val="dk1"/>
                </a:solidFill>
                <a:latin typeface="Source Sans Pro"/>
                <a:ea typeface="Source Sans Pro"/>
                <a:cs typeface="Source Sans Pro"/>
                <a:sym typeface="Source Sans Pro"/>
              </a:rPr>
              <a:t>English</a:t>
            </a:r>
            <a:endParaRPr sz="1800" b="1">
              <a:solidFill>
                <a:schemeClr val="dk1"/>
              </a:solidFill>
              <a:latin typeface="Source Sans Pro"/>
              <a:ea typeface="Source Sans Pro"/>
              <a:cs typeface="Source Sans Pro"/>
              <a:sym typeface="Source Sans Pro"/>
            </a:endParaRPr>
          </a:p>
        </p:txBody>
      </p:sp>
      <p:sp>
        <p:nvSpPr>
          <p:cNvPr id="252" name="Shape 252"/>
          <p:cNvSpPr txBox="1"/>
          <p:nvPr/>
        </p:nvSpPr>
        <p:spPr>
          <a:xfrm>
            <a:off x="4391685" y="3212475"/>
            <a:ext cx="147829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Source Sans Pro"/>
                <a:ea typeface="Source Sans Pro"/>
                <a:cs typeface="Source Sans Pro"/>
                <a:sym typeface="Source Sans Pro"/>
              </a:rPr>
              <a:t>32%</a:t>
            </a:r>
            <a:endParaRPr/>
          </a:p>
          <a:p>
            <a:pPr marL="0" marR="0" lvl="0" indent="0" algn="ctr" rtl="0">
              <a:spcBef>
                <a:spcPts val="0"/>
              </a:spcBef>
              <a:spcAft>
                <a:spcPts val="0"/>
              </a:spcAft>
              <a:buNone/>
            </a:pPr>
            <a:r>
              <a:rPr lang="en-US" sz="1800">
                <a:solidFill>
                  <a:schemeClr val="dk1"/>
                </a:solidFill>
                <a:latin typeface="Source Sans Pro"/>
                <a:ea typeface="Source Sans Pro"/>
                <a:cs typeface="Source Sans Pro"/>
                <a:sym typeface="Source Sans Pro"/>
              </a:rPr>
              <a:t>Placed into </a:t>
            </a:r>
            <a:endParaRPr/>
          </a:p>
          <a:p>
            <a:pPr marL="0" marR="0" lvl="0" indent="0" algn="ctr" rtl="0">
              <a:spcBef>
                <a:spcPts val="0"/>
              </a:spcBef>
              <a:spcAft>
                <a:spcPts val="0"/>
              </a:spcAft>
              <a:buNone/>
            </a:pPr>
            <a:r>
              <a:rPr lang="en-US" sz="1800">
                <a:solidFill>
                  <a:schemeClr val="dk1"/>
                </a:solidFill>
                <a:latin typeface="Source Sans Pro"/>
                <a:ea typeface="Source Sans Pro"/>
                <a:cs typeface="Source Sans Pro"/>
                <a:sym typeface="Source Sans Pro"/>
              </a:rPr>
              <a:t>transfer-level </a:t>
            </a:r>
            <a:endParaRPr/>
          </a:p>
          <a:p>
            <a:pPr marL="0" marR="0" lvl="0" indent="0" algn="ctr" rtl="0">
              <a:spcBef>
                <a:spcPts val="0"/>
              </a:spcBef>
              <a:spcAft>
                <a:spcPts val="0"/>
              </a:spcAft>
              <a:buNone/>
            </a:pPr>
            <a:r>
              <a:rPr lang="en-US" sz="1800" b="1">
                <a:solidFill>
                  <a:schemeClr val="dk1"/>
                </a:solidFill>
                <a:latin typeface="Source Sans Pro"/>
                <a:ea typeface="Source Sans Pro"/>
                <a:cs typeface="Source Sans Pro"/>
                <a:sym typeface="Source Sans Pro"/>
              </a:rPr>
              <a:t>Math</a:t>
            </a:r>
            <a:endParaRPr sz="1800" b="1">
              <a:solidFill>
                <a:schemeClr val="dk1"/>
              </a:solidFill>
              <a:latin typeface="Source Sans Pro"/>
              <a:ea typeface="Source Sans Pro"/>
              <a:cs typeface="Source Sans Pro"/>
              <a:sym typeface="Source Sans Pro"/>
            </a:endParaRPr>
          </a:p>
        </p:txBody>
      </p:sp>
      <p:sp>
        <p:nvSpPr>
          <p:cNvPr id="253" name="Shape 253"/>
          <p:cNvSpPr txBox="1"/>
          <p:nvPr/>
        </p:nvSpPr>
        <p:spPr>
          <a:xfrm>
            <a:off x="5916935" y="4020331"/>
            <a:ext cx="147829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Source Sans Pro"/>
                <a:ea typeface="Source Sans Pro"/>
                <a:cs typeface="Source Sans Pro"/>
                <a:sym typeface="Source Sans Pro"/>
              </a:rPr>
              <a:t>13%</a:t>
            </a:r>
            <a:endParaRPr/>
          </a:p>
          <a:p>
            <a:pPr marL="0" marR="0" lvl="0" indent="0" algn="ctr" rtl="0">
              <a:spcBef>
                <a:spcPts val="0"/>
              </a:spcBef>
              <a:spcAft>
                <a:spcPts val="0"/>
              </a:spcAft>
              <a:buNone/>
            </a:pPr>
            <a:r>
              <a:rPr lang="en-US" sz="1800">
                <a:solidFill>
                  <a:schemeClr val="dk1"/>
                </a:solidFill>
                <a:latin typeface="Source Sans Pro"/>
                <a:ea typeface="Source Sans Pro"/>
                <a:cs typeface="Source Sans Pro"/>
                <a:sym typeface="Source Sans Pro"/>
              </a:rPr>
              <a:t>Complete</a:t>
            </a:r>
            <a:endParaRPr/>
          </a:p>
          <a:p>
            <a:pPr marL="0" marR="0" lvl="0" indent="0" algn="ctr" rtl="0">
              <a:spcBef>
                <a:spcPts val="0"/>
              </a:spcBef>
              <a:spcAft>
                <a:spcPts val="0"/>
              </a:spcAft>
              <a:buNone/>
            </a:pPr>
            <a:r>
              <a:rPr lang="en-US" sz="1800">
                <a:solidFill>
                  <a:schemeClr val="dk1"/>
                </a:solidFill>
                <a:latin typeface="Source Sans Pro"/>
                <a:ea typeface="Source Sans Pro"/>
                <a:cs typeface="Source Sans Pro"/>
                <a:sym typeface="Source Sans Pro"/>
              </a:rPr>
              <a:t>transfer-level </a:t>
            </a:r>
            <a:endParaRPr/>
          </a:p>
          <a:p>
            <a:pPr marL="0" marR="0" lvl="0" indent="0" algn="ctr" rtl="0">
              <a:spcBef>
                <a:spcPts val="0"/>
              </a:spcBef>
              <a:spcAft>
                <a:spcPts val="0"/>
              </a:spcAft>
              <a:buNone/>
            </a:pPr>
            <a:r>
              <a:rPr lang="en-US" sz="1800" b="1">
                <a:solidFill>
                  <a:schemeClr val="dk1"/>
                </a:solidFill>
                <a:latin typeface="Source Sans Pro"/>
                <a:ea typeface="Source Sans Pro"/>
                <a:cs typeface="Source Sans Pro"/>
                <a:sym typeface="Source Sans Pro"/>
              </a:rPr>
              <a:t>English</a:t>
            </a:r>
            <a:endParaRPr sz="1800" b="1">
              <a:solidFill>
                <a:schemeClr val="dk1"/>
              </a:solidFill>
              <a:latin typeface="Source Sans Pro"/>
              <a:ea typeface="Source Sans Pro"/>
              <a:cs typeface="Source Sans Pro"/>
              <a:sym typeface="Source Sans Pro"/>
            </a:endParaRPr>
          </a:p>
        </p:txBody>
      </p:sp>
      <p:sp>
        <p:nvSpPr>
          <p:cNvPr id="254" name="Shape 254"/>
          <p:cNvSpPr txBox="1"/>
          <p:nvPr/>
        </p:nvSpPr>
        <p:spPr>
          <a:xfrm>
            <a:off x="7091801" y="4170152"/>
            <a:ext cx="147829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Source Sans Pro"/>
                <a:ea typeface="Source Sans Pro"/>
                <a:cs typeface="Source Sans Pro"/>
                <a:sym typeface="Source Sans Pro"/>
              </a:rPr>
              <a:t>12%</a:t>
            </a:r>
            <a:endParaRPr/>
          </a:p>
          <a:p>
            <a:pPr marL="0" marR="0" lvl="0" indent="0" algn="ctr" rtl="0">
              <a:spcBef>
                <a:spcPts val="0"/>
              </a:spcBef>
              <a:spcAft>
                <a:spcPts val="0"/>
              </a:spcAft>
              <a:buNone/>
            </a:pPr>
            <a:r>
              <a:rPr lang="en-US" sz="1800">
                <a:solidFill>
                  <a:schemeClr val="dk1"/>
                </a:solidFill>
                <a:latin typeface="Source Sans Pro"/>
                <a:ea typeface="Source Sans Pro"/>
                <a:cs typeface="Source Sans Pro"/>
                <a:sym typeface="Source Sans Pro"/>
              </a:rPr>
              <a:t>Complete</a:t>
            </a:r>
            <a:endParaRPr/>
          </a:p>
          <a:p>
            <a:pPr marL="0" marR="0" lvl="0" indent="0" algn="ctr" rtl="0">
              <a:spcBef>
                <a:spcPts val="0"/>
              </a:spcBef>
              <a:spcAft>
                <a:spcPts val="0"/>
              </a:spcAft>
              <a:buNone/>
            </a:pPr>
            <a:r>
              <a:rPr lang="en-US" sz="1800">
                <a:solidFill>
                  <a:schemeClr val="dk1"/>
                </a:solidFill>
                <a:latin typeface="Source Sans Pro"/>
                <a:ea typeface="Source Sans Pro"/>
                <a:cs typeface="Source Sans Pro"/>
                <a:sym typeface="Source Sans Pro"/>
              </a:rPr>
              <a:t>transfer-level </a:t>
            </a:r>
            <a:endParaRPr/>
          </a:p>
          <a:p>
            <a:pPr marL="0" marR="0" lvl="0" indent="0" algn="ctr" rtl="0">
              <a:spcBef>
                <a:spcPts val="0"/>
              </a:spcBef>
              <a:spcAft>
                <a:spcPts val="0"/>
              </a:spcAft>
              <a:buNone/>
            </a:pPr>
            <a:r>
              <a:rPr lang="en-US" sz="1800" b="1">
                <a:solidFill>
                  <a:schemeClr val="dk1"/>
                </a:solidFill>
                <a:latin typeface="Source Sans Pro"/>
                <a:ea typeface="Source Sans Pro"/>
                <a:cs typeface="Source Sans Pro"/>
                <a:sym typeface="Source Sans Pro"/>
              </a:rPr>
              <a:t>Math</a:t>
            </a:r>
            <a:endParaRPr sz="1800" b="1">
              <a:solidFill>
                <a:schemeClr val="dk1"/>
              </a:solidFill>
              <a:latin typeface="Source Sans Pro"/>
              <a:ea typeface="Source Sans Pro"/>
              <a:cs typeface="Source Sans Pro"/>
              <a:sym typeface="Source Sans Pro"/>
            </a:endParaRPr>
          </a:p>
        </p:txBody>
      </p:sp>
      <p:sp>
        <p:nvSpPr>
          <p:cNvPr id="255" name="Shape 255"/>
          <p:cNvSpPr txBox="1"/>
          <p:nvPr/>
        </p:nvSpPr>
        <p:spPr>
          <a:xfrm>
            <a:off x="8536744" y="4369943"/>
            <a:ext cx="1694182"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Source Sans Pro"/>
                <a:ea typeface="Source Sans Pro"/>
                <a:cs typeface="Source Sans Pro"/>
                <a:sym typeface="Source Sans Pro"/>
              </a:rPr>
              <a:t>6%</a:t>
            </a:r>
            <a:endParaRPr/>
          </a:p>
          <a:p>
            <a:pPr marL="0" marR="0" lvl="0" indent="0" algn="ctr" rtl="0">
              <a:spcBef>
                <a:spcPts val="0"/>
              </a:spcBef>
              <a:spcAft>
                <a:spcPts val="0"/>
              </a:spcAft>
              <a:buNone/>
            </a:pPr>
            <a:r>
              <a:rPr lang="en-US" sz="1800">
                <a:solidFill>
                  <a:schemeClr val="dk1"/>
                </a:solidFill>
                <a:latin typeface="Source Sans Pro"/>
                <a:ea typeface="Source Sans Pro"/>
                <a:cs typeface="Source Sans Pro"/>
                <a:sym typeface="Source Sans Pro"/>
              </a:rPr>
              <a:t>Complete</a:t>
            </a:r>
            <a:endParaRPr/>
          </a:p>
          <a:p>
            <a:pPr marL="0" marR="0" lvl="0" indent="0" algn="ctr" rtl="0">
              <a:spcBef>
                <a:spcPts val="0"/>
              </a:spcBef>
              <a:spcAft>
                <a:spcPts val="0"/>
              </a:spcAft>
              <a:buNone/>
            </a:pPr>
            <a:r>
              <a:rPr lang="en-US" sz="1800">
                <a:solidFill>
                  <a:schemeClr val="dk1"/>
                </a:solidFill>
                <a:latin typeface="Source Sans Pro"/>
                <a:ea typeface="Source Sans Pro"/>
                <a:cs typeface="Source Sans Pro"/>
                <a:sym typeface="Source Sans Pro"/>
              </a:rPr>
              <a:t>transfer-level </a:t>
            </a:r>
            <a:endParaRPr/>
          </a:p>
          <a:p>
            <a:pPr marL="0" marR="0" lvl="0" indent="0" algn="ctr" rtl="0">
              <a:spcBef>
                <a:spcPts val="0"/>
              </a:spcBef>
              <a:spcAft>
                <a:spcPts val="0"/>
              </a:spcAft>
              <a:buNone/>
            </a:pPr>
            <a:r>
              <a:rPr lang="en-US" sz="1800" b="1">
                <a:solidFill>
                  <a:schemeClr val="dk1"/>
                </a:solidFill>
                <a:latin typeface="Source Sans Pro"/>
                <a:ea typeface="Source Sans Pro"/>
                <a:cs typeface="Source Sans Pro"/>
                <a:sym typeface="Source Sans Pro"/>
              </a:rPr>
              <a:t>English &amp; Math</a:t>
            </a:r>
            <a:r>
              <a:rPr lang="en-US" sz="1800">
                <a:solidFill>
                  <a:schemeClr val="dk1"/>
                </a:solidFill>
                <a:latin typeface="Source Sans Pro"/>
                <a:ea typeface="Source Sans Pro"/>
                <a:cs typeface="Source Sans Pro"/>
                <a:sym typeface="Source Sans Pro"/>
              </a:rPr>
              <a:t> </a:t>
            </a:r>
            <a:endParaRPr/>
          </a:p>
        </p:txBody>
      </p:sp>
      <p:sp>
        <p:nvSpPr>
          <p:cNvPr id="256" name="Shape 256"/>
          <p:cNvSpPr txBox="1"/>
          <p:nvPr/>
        </p:nvSpPr>
        <p:spPr>
          <a:xfrm>
            <a:off x="205047" y="6488668"/>
            <a:ext cx="5981766"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Source Sans Pro"/>
                <a:ea typeface="Source Sans Pro"/>
                <a:cs typeface="Source Sans Pro"/>
                <a:sym typeface="Source Sans Pro"/>
              </a:rPr>
              <a:t>2015-16 first-time students.  Source:  State Chancellor’s Office KPI; PCCD BI Tool</a:t>
            </a:r>
            <a:endParaRPr sz="1400">
              <a:solidFill>
                <a:schemeClr val="dk1"/>
              </a:solidFill>
              <a:latin typeface="Source Sans Pro"/>
              <a:ea typeface="Source Sans Pro"/>
              <a:cs typeface="Source Sans Pro"/>
              <a:sym typeface="Source Sans Pro"/>
            </a:endParaRPr>
          </a:p>
        </p:txBody>
      </p:sp>
      <p:sp>
        <p:nvSpPr>
          <p:cNvPr id="257" name="Shape 257"/>
          <p:cNvSpPr txBox="1"/>
          <p:nvPr/>
        </p:nvSpPr>
        <p:spPr>
          <a:xfrm>
            <a:off x="1285702" y="365027"/>
            <a:ext cx="10430228"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Source Sans Pro"/>
                <a:ea typeface="Source Sans Pro"/>
                <a:cs typeface="Source Sans Pro"/>
                <a:sym typeface="Source Sans Pro"/>
              </a:rPr>
              <a:t>CoA </a:t>
            </a:r>
            <a:r>
              <a:rPr lang="en-US" sz="2000" b="1">
                <a:solidFill>
                  <a:srgbClr val="696A64"/>
                </a:solidFill>
                <a:latin typeface="Source Sans Pro"/>
                <a:ea typeface="Source Sans Pro"/>
                <a:cs typeface="Source Sans Pro"/>
                <a:sym typeface="Source Sans Pro"/>
              </a:rPr>
              <a:t>First-time</a:t>
            </a:r>
            <a:r>
              <a:rPr lang="en-US" sz="2000" b="1">
                <a:solidFill>
                  <a:schemeClr val="dk1"/>
                </a:solidFill>
                <a:latin typeface="Source Sans Pro"/>
                <a:ea typeface="Source Sans Pro"/>
                <a:cs typeface="Source Sans Pro"/>
                <a:sym typeface="Source Sans Pro"/>
              </a:rPr>
              <a:t> students….have difficulty placing into and successfully completing English &amp; Math</a:t>
            </a:r>
            <a:endParaRPr sz="2000" b="1">
              <a:solidFill>
                <a:schemeClr val="dk1"/>
              </a:solidFill>
              <a:latin typeface="Source Sans Pro"/>
              <a:ea typeface="Source Sans Pro"/>
              <a:cs typeface="Source Sans Pro"/>
              <a:sym typeface="Source Sans Pro"/>
            </a:endParaRPr>
          </a:p>
        </p:txBody>
      </p:sp>
      <p:sp>
        <p:nvSpPr>
          <p:cNvPr id="258" name="Shape 258"/>
          <p:cNvSpPr txBox="1"/>
          <p:nvPr/>
        </p:nvSpPr>
        <p:spPr>
          <a:xfrm>
            <a:off x="5728590" y="948267"/>
            <a:ext cx="1832812"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a:solidFill>
                  <a:schemeClr val="dk1"/>
                </a:solidFill>
                <a:latin typeface="Source Sans Pro"/>
                <a:ea typeface="Source Sans Pro"/>
                <a:cs typeface="Source Sans Pro"/>
                <a:sym typeface="Source Sans Pro"/>
              </a:rPr>
              <a:t>1 year</a:t>
            </a:r>
            <a:endParaRPr/>
          </a:p>
        </p:txBody>
      </p:sp>
      <p:cxnSp>
        <p:nvCxnSpPr>
          <p:cNvPr id="259" name="Shape 259"/>
          <p:cNvCxnSpPr>
            <a:stCxn id="258" idx="3"/>
          </p:cNvCxnSpPr>
          <p:nvPr/>
        </p:nvCxnSpPr>
        <p:spPr>
          <a:xfrm>
            <a:off x="7561402" y="1302210"/>
            <a:ext cx="2321100" cy="0"/>
          </a:xfrm>
          <a:prstGeom prst="straightConnector1">
            <a:avLst/>
          </a:prstGeom>
          <a:noFill/>
          <a:ln w="76200" cap="flat" cmpd="sng">
            <a:solidFill>
              <a:schemeClr val="accent1"/>
            </a:solidFill>
            <a:prstDash val="solid"/>
            <a:round/>
            <a:headEnd type="none" w="sm" len="sm"/>
            <a:tailEnd type="triangle" w="med" len="med"/>
          </a:ln>
        </p:spPr>
      </p:cxnSp>
      <p:cxnSp>
        <p:nvCxnSpPr>
          <p:cNvPr id="260" name="Shape 260"/>
          <p:cNvCxnSpPr>
            <a:stCxn id="258" idx="1"/>
          </p:cNvCxnSpPr>
          <p:nvPr/>
        </p:nvCxnSpPr>
        <p:spPr>
          <a:xfrm rot="10800000">
            <a:off x="3469290" y="1302210"/>
            <a:ext cx="2259300" cy="0"/>
          </a:xfrm>
          <a:prstGeom prst="straightConnector1">
            <a:avLst/>
          </a:prstGeom>
          <a:noFill/>
          <a:ln w="76200" cap="flat" cmpd="sng">
            <a:solidFill>
              <a:schemeClr val="accent1"/>
            </a:solidFill>
            <a:prstDash val="solid"/>
            <a:round/>
            <a:headEnd type="none" w="sm" len="sm"/>
            <a:tailEnd type="triangle" w="med" len="med"/>
          </a:ln>
        </p:spPr>
      </p:cxnSp>
      <p:sp>
        <p:nvSpPr>
          <p:cNvPr id="261" name="Shape 261"/>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dk2"/>
                </a:solidFill>
                <a:latin typeface="Source Sans Pro"/>
                <a:ea typeface="Source Sans Pro"/>
                <a:cs typeface="Source Sans Pro"/>
                <a:sym typeface="Source Sans Pro"/>
              </a:rPr>
              <a:t>7</a:t>
            </a:fld>
            <a:endParaRPr sz="1200">
              <a:solidFill>
                <a:schemeClr val="dk2"/>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1446028" y="1823484"/>
            <a:ext cx="10026502" cy="1485900"/>
          </a:xfrm>
          <a:prstGeom prst="rect">
            <a:avLst/>
          </a:prstGeom>
          <a:noFill/>
          <a:ln>
            <a:noFill/>
          </a:ln>
        </p:spPr>
        <p:txBody>
          <a:bodyPr spcFirstLastPara="1" wrap="square" lIns="91425" tIns="45700" rIns="91425" bIns="45700" anchor="t" anchorCtr="0">
            <a:noAutofit/>
          </a:bodyPr>
          <a:lstStyle/>
          <a:p>
            <a:pPr marL="0" marR="0" lvl="0" indent="0" algn="ctr" rtl="0">
              <a:lnSpc>
                <a:spcPct val="89000"/>
              </a:lnSpc>
              <a:spcBef>
                <a:spcPts val="0"/>
              </a:spcBef>
              <a:spcAft>
                <a:spcPts val="0"/>
              </a:spcAft>
              <a:buClr>
                <a:schemeClr val="dk2"/>
              </a:buClr>
              <a:buSzPts val="6000"/>
              <a:buFont typeface="Source Sans Pro"/>
              <a:buNone/>
            </a:pPr>
            <a:r>
              <a:rPr lang="en-US" sz="6000" b="0" i="0" u="none" strike="noStrike" cap="none">
                <a:solidFill>
                  <a:schemeClr val="dk2"/>
                </a:solidFill>
                <a:latin typeface="Source Sans Pro"/>
                <a:ea typeface="Source Sans Pro"/>
                <a:cs typeface="Source Sans Pro"/>
                <a:sym typeface="Source Sans Pro"/>
              </a:rPr>
              <a:t>What is the Guided Pathways framework?</a:t>
            </a:r>
            <a:endParaRPr sz="6000" b="0" i="0" u="none" strike="noStrike" cap="none">
              <a:solidFill>
                <a:schemeClr val="dk2"/>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sldNum" idx="12"/>
          </p:nvPr>
        </p:nvSpPr>
        <p:spPr>
          <a:xfrm>
            <a:off x="838200" y="6356364"/>
            <a:ext cx="2743200" cy="365100"/>
          </a:xfrm>
          <a:prstGeom prst="rect">
            <a:avLst/>
          </a:prstGeom>
          <a:noFill/>
          <a:ln>
            <a:noFill/>
          </a:ln>
        </p:spPr>
        <p:txBody>
          <a:bodyPr spcFirstLastPara="1" wrap="square" lIns="116400" tIns="58200" rIns="116400" bIns="58200" anchor="ctr" anchorCtr="0">
            <a:noAutofit/>
          </a:bodyPr>
          <a:lstStyle/>
          <a:p>
            <a:pPr marL="0" marR="0" lvl="0" indent="0" algn="l" rtl="0">
              <a:spcBef>
                <a:spcPts val="0"/>
              </a:spcBef>
              <a:spcAft>
                <a:spcPts val="0"/>
              </a:spcAft>
              <a:buNone/>
            </a:pPr>
            <a:fld id="{00000000-1234-1234-1234-123412341234}" type="slidenum">
              <a:rPr lang="en-US" sz="1100">
                <a:solidFill>
                  <a:srgbClr val="888888"/>
                </a:solidFill>
                <a:latin typeface="Calibri"/>
                <a:ea typeface="Calibri"/>
                <a:cs typeface="Calibri"/>
                <a:sym typeface="Calibri"/>
              </a:rPr>
              <a:t>9</a:t>
            </a:fld>
            <a:endParaRPr sz="1100">
              <a:solidFill>
                <a:srgbClr val="888888"/>
              </a:solidFill>
              <a:latin typeface="Calibri"/>
              <a:ea typeface="Calibri"/>
              <a:cs typeface="Calibri"/>
              <a:sym typeface="Calibri"/>
            </a:endParaRPr>
          </a:p>
        </p:txBody>
      </p:sp>
      <p:pic>
        <p:nvPicPr>
          <p:cNvPr id="272" name="Shape 272"/>
          <p:cNvPicPr preferRelativeResize="0">
            <a:picLocks noGrp="1"/>
          </p:cNvPicPr>
          <p:nvPr>
            <p:ph type="body" idx="1"/>
          </p:nvPr>
        </p:nvPicPr>
        <p:blipFill rotWithShape="1">
          <a:blip r:embed="rId3">
            <a:alphaModFix/>
          </a:blip>
          <a:srcRect/>
          <a:stretch/>
        </p:blipFill>
        <p:spPr>
          <a:xfrm>
            <a:off x="940050" y="676950"/>
            <a:ext cx="10311900" cy="5504100"/>
          </a:xfrm>
          <a:prstGeom prst="rect">
            <a:avLst/>
          </a:prstGeom>
          <a:noFill/>
          <a:ln>
            <a:noFill/>
          </a:ln>
        </p:spPr>
      </p:pic>
    </p:spTree>
  </p:cSld>
  <p:clrMapOvr>
    <a:masterClrMapping/>
  </p:clrMapOvr>
</p:sld>
</file>

<file path=ppt/theme/theme1.xml><?xml version="1.0" encoding="utf-8"?>
<a:theme xmlns:a="http://schemas.openxmlformats.org/drawingml/2006/main"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1633</Words>
  <Application>Microsoft Office PowerPoint</Application>
  <PresentationFormat>Widescreen</PresentationFormat>
  <Paragraphs>220</Paragraphs>
  <Slides>22</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Source Sans Pro</vt:lpstr>
      <vt:lpstr>Noto Sans Symbols</vt:lpstr>
      <vt:lpstr>Calibri</vt:lpstr>
      <vt:lpstr>Crop</vt:lpstr>
      <vt:lpstr>Office Theme</vt:lpstr>
      <vt:lpstr>GUIDED PATHWAYS INQUIRY</vt:lpstr>
      <vt:lpstr>Agenda/Format  Objective:  create an environment of shared inquiry and learning about Guided Pathways at COA that enables broad-based participation in implanting the GP framework over time</vt:lpstr>
      <vt:lpstr>PowerPoint Presentation</vt:lpstr>
      <vt:lpstr>PowerPoint Presentation</vt:lpstr>
      <vt:lpstr>75% of CoA students have “transfer to a  4-year college or university” as a goal</vt:lpstr>
      <vt:lpstr>PowerPoint Presentation</vt:lpstr>
      <vt:lpstr>PowerPoint Presentation</vt:lpstr>
      <vt:lpstr>What is the Guided Pathways framework?</vt:lpstr>
      <vt:lpstr>PowerPoint Presentation</vt:lpstr>
      <vt:lpstr>PowerPoint Presentation</vt:lpstr>
      <vt:lpstr>PowerPoint Presentation</vt:lpstr>
      <vt:lpstr>PowerPoint Presentation</vt:lpstr>
      <vt:lpstr>PowerPoint Presentation</vt:lpstr>
      <vt:lpstr>Help Students Get on a Pathway: What Does It Look Like?</vt:lpstr>
      <vt:lpstr>PowerPoint Presentation</vt:lpstr>
      <vt:lpstr>Help Students Stay on Path: What Does It Look Like?  </vt:lpstr>
      <vt:lpstr>PowerPoint Presentation</vt:lpstr>
      <vt:lpstr>Ensure That Students Are Learning: What Does It Look Like?</vt:lpstr>
      <vt:lpstr>PowerPoint Presentation</vt:lpstr>
      <vt:lpstr>PowerPoint Presentation</vt:lpstr>
      <vt:lpstr>Inclusive decision-making structures</vt:lpstr>
      <vt:lpstr>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GUIDED PATHWAYS INQUIRY</dc:title>
  <dc:creator>Karen Engel</dc:creator>
  <cp:lastModifiedBy>Karen Engel</cp:lastModifiedBy>
  <cp:revision>3</cp:revision>
  <dcterms:modified xsi:type="dcterms:W3CDTF">2018-04-16T18:55:27Z</dcterms:modified>
</cp:coreProperties>
</file>