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9"/>
  </p:notesMasterIdLst>
  <p:sldIdLst>
    <p:sldId id="256" r:id="rId2"/>
    <p:sldId id="257" r:id="rId3"/>
    <p:sldId id="261" r:id="rId4"/>
    <p:sldId id="262" r:id="rId5"/>
    <p:sldId id="258" r:id="rId6"/>
    <p:sldId id="260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94"/>
    <p:restoredTop sz="94606"/>
  </p:normalViewPr>
  <p:slideViewPr>
    <p:cSldViewPr snapToGrid="0" snapToObjects="1">
      <p:cViewPr varScale="1">
        <p:scale>
          <a:sx n="112" d="100"/>
          <a:sy n="112" d="100"/>
        </p:scale>
        <p:origin x="1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665A1-62B2-024F-B212-8DC81596DA6E}" type="datetimeFigureOut">
              <a:rPr lang="en-US" smtClean="0"/>
              <a:t>3/21/18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FEDFA-E14A-BB48-B0EF-37B032C7E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FEDFA-E14A-BB48-B0EF-37B032C7E2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CABA-9A54-E446-8809-3EE23B68421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4F8-CD73-1C45-BAE6-D21269ABB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37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CABA-9A54-E446-8809-3EE23B68421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4F8-CD73-1C45-BAE6-D21269ABB0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3742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CABA-9A54-E446-8809-3EE23B68421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4F8-CD73-1C45-BAE6-D21269ABB0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038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CABA-9A54-E446-8809-3EE23B68421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4F8-CD73-1C45-BAE6-D21269ABB0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CABA-9A54-E446-8809-3EE23B68421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4F8-CD73-1C45-BAE6-D21269ABB0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2022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CABA-9A54-E446-8809-3EE23B68421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4F8-CD73-1C45-BAE6-D21269ABB04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9394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CABA-9A54-E446-8809-3EE23B68421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4F8-CD73-1C45-BAE6-D21269ABB04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41200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CABA-9A54-E446-8809-3EE23B68421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4F8-CD73-1C45-BAE6-D21269ABB0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7808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CABA-9A54-E446-8809-3EE23B68421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4F8-CD73-1C45-BAE6-D21269ABB04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598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CABA-9A54-E446-8809-3EE23B68421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4F8-CD73-1C45-BAE6-D21269ABB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10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CABA-9A54-E446-8809-3EE23B68421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54F8-CD73-1C45-BAE6-D21269ABB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1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74DCABA-9A54-E446-8809-3EE23B684213}" type="datetimeFigureOut">
              <a:rPr lang="en-US" smtClean="0"/>
              <a:t>3/21/18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8C4054F8-CD73-1C45-BAE6-D21269ABB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2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lameda.peralta.edu/office-of-research-planning-and-institutional-effectiveness/guided-pathways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22" y="906332"/>
            <a:ext cx="10653566" cy="1828800"/>
          </a:xfrm>
        </p:spPr>
        <p:txBody>
          <a:bodyPr anchor="t">
            <a:noAutofit/>
          </a:bodyPr>
          <a:lstStyle/>
          <a:p>
            <a:r>
              <a:rPr lang="en-US" sz="8800" dirty="0" smtClean="0"/>
              <a:t>Guided Pathways</a:t>
            </a:r>
            <a:endParaRPr lang="en-US" sz="8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363" y="3010352"/>
            <a:ext cx="2249496" cy="2919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167" y="3010352"/>
            <a:ext cx="5916116" cy="328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is Guided </a:t>
            </a:r>
            <a:r>
              <a:rPr lang="en-US" sz="5400" dirty="0"/>
              <a:t>P</a:t>
            </a:r>
            <a:r>
              <a:rPr lang="en-US" sz="5400" dirty="0" smtClean="0"/>
              <a:t>athways?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802" y="2017059"/>
            <a:ext cx="4641386" cy="4719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/>
              <a:t>Framework</a:t>
            </a:r>
            <a:r>
              <a:rPr lang="en-US" sz="2400" dirty="0" smtClean="0"/>
              <a:t> that requires colleges to take an integrated, institution-wide approach to student success, driven by evidence and intently focused on helping learners move from entry to attainment of their educational and employment goals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Are we the problem? How can we evolve in a way to address these brutal truths?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747" y="2017059"/>
            <a:ext cx="5310765" cy="31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9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Approach: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2151529"/>
            <a:ext cx="8595360" cy="2963752"/>
          </a:xfrm>
        </p:spPr>
        <p:txBody>
          <a:bodyPr>
            <a:normAutofit lnSpcReduction="10000"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Clarify path to student end goals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Help students choose and enter a pathway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Help students stay on a path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Ensure that students are learning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024" y="5115281"/>
            <a:ext cx="4716929" cy="15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How will this look?</a:t>
            </a:r>
            <a:endParaRPr lang="en-US" sz="5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55374" y="2043953"/>
            <a:ext cx="4825155" cy="413618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Guided Pathways at CoA: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dirty="0" smtClean="0"/>
              <a:t>Collaborative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dirty="0" smtClean="0"/>
              <a:t>Inclusive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2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dirty="0"/>
              <a:t>Sustainable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173" y="1691322"/>
            <a:ext cx="6051505" cy="3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What has been done so far?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2007704"/>
            <a:ext cx="9869954" cy="4512366"/>
          </a:xfrm>
        </p:spPr>
        <p:txBody>
          <a:bodyPr>
            <a:normAutofit fontScale="77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smtClean="0"/>
              <a:t>Planning process at CoA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dirty="0">
                <a:hlinkClick r:id="rId2"/>
              </a:rPr>
              <a:t>http://alameda.peralta.edu/office-of-research-planning-and-institutional-effectiveness/guided-pathways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sz="2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3300" dirty="0"/>
              <a:t>Final </a:t>
            </a:r>
            <a:r>
              <a:rPr lang="en-US" sz="3300" dirty="0" smtClean="0"/>
              <a:t>CoA Guided Pathways Work Plan (2018-2019):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sz="2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300" dirty="0" smtClean="0">
                <a:solidFill>
                  <a:schemeClr val="accent2">
                    <a:lumMod val="75000"/>
                  </a:schemeClr>
                </a:solidFill>
              </a:rPr>
              <a:t>4. Inclusive Decision Making Structures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33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300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form cross-functional workgroups that represent 		diverse campus constituents to steer college-wide 		communication, input, &amp; decisions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sz="33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33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300" dirty="0" smtClean="0">
                <a:solidFill>
                  <a:schemeClr val="accent2">
                    <a:lumMod val="75000"/>
                  </a:schemeClr>
                </a:solidFill>
              </a:rPr>
              <a:t>6. Guided Major and Career Exploration Opportunities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33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300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3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cluster programs of study into broad interest areas 		(such as meta-majors) </a:t>
            </a:r>
            <a:endParaRPr lang="en-US" sz="3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9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NEXT STEPS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74" y="2067339"/>
            <a:ext cx="6662696" cy="453224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Guided Pathways Exploration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chemeClr val="tx1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12:00 – 1:00, every other Monday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Brown bag lunch style, open forum to discuss Guided </a:t>
            </a:r>
            <a:r>
              <a:rPr lang="en-US" sz="3200" dirty="0"/>
              <a:t>P</a:t>
            </a:r>
            <a:r>
              <a:rPr lang="en-US" sz="3200" dirty="0" smtClean="0"/>
              <a:t>athway topics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232" y="2183129"/>
            <a:ext cx="5769768" cy="38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7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NEXT STEPS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092684"/>
            <a:ext cx="10835639" cy="441297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Summer Institute (2-day institute) – </a:t>
            </a:r>
            <a:r>
              <a:rPr lang="en-US" sz="2800" b="1" dirty="0" smtClean="0">
                <a:solidFill>
                  <a:schemeClr val="tx1"/>
                </a:solidFill>
              </a:rPr>
              <a:t>JUNE 5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TH</a:t>
            </a:r>
            <a:r>
              <a:rPr lang="en-US" sz="2800" b="1" dirty="0" smtClean="0">
                <a:solidFill>
                  <a:schemeClr val="tx1"/>
                </a:solidFill>
              </a:rPr>
              <a:t> &amp; 6</a:t>
            </a:r>
            <a:r>
              <a:rPr lang="en-US" sz="2800" b="1" baseline="30000" dirty="0" smtClean="0">
                <a:solidFill>
                  <a:schemeClr val="tx1"/>
                </a:solidFill>
              </a:rPr>
              <a:t>TH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Opportunity for </a:t>
            </a:r>
            <a:r>
              <a:rPr lang="en-US" sz="2800" u="sng" dirty="0" smtClean="0"/>
              <a:t>all</a:t>
            </a:r>
            <a:r>
              <a:rPr lang="en-US" sz="2800" dirty="0" smtClean="0"/>
              <a:t> stakeholders to learn about Guided Pathways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800" dirty="0" smtClean="0"/>
              <a:t>Stipends will be provided for attendees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sz="28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2800" dirty="0" smtClean="0"/>
              <a:t>If you are interested in participating in the planning of the summer institute, look out for an email!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429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582</TotalTime>
  <Words>196</Words>
  <Application>Microsoft Macintosh PowerPoint</Application>
  <PresentationFormat>Widescreen</PresentationFormat>
  <Paragraphs>47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Century Schoolbook</vt:lpstr>
      <vt:lpstr>Wingdings 2</vt:lpstr>
      <vt:lpstr>Arial</vt:lpstr>
      <vt:lpstr>View</vt:lpstr>
      <vt:lpstr>Guided Pathways</vt:lpstr>
      <vt:lpstr>What is Guided Pathways?</vt:lpstr>
      <vt:lpstr>Approach:</vt:lpstr>
      <vt:lpstr>How will this look?</vt:lpstr>
      <vt:lpstr>What has been done so far?</vt:lpstr>
      <vt:lpstr>NEXT STEPS</vt:lpstr>
      <vt:lpstr>NEXT STEPS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Guided Pathways</dc:title>
  <dc:creator>Cady Bow</dc:creator>
  <cp:lastModifiedBy>Cady Bow</cp:lastModifiedBy>
  <cp:revision>19</cp:revision>
  <dcterms:created xsi:type="dcterms:W3CDTF">2018-03-21T23:01:51Z</dcterms:created>
  <dcterms:modified xsi:type="dcterms:W3CDTF">2018-03-22T08:43:53Z</dcterms:modified>
</cp:coreProperties>
</file>