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DBD2B-1151-4789-89EA-3E29A27127B1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C0220-A427-4663-B7A8-B92E3A21E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250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DBD2B-1151-4789-89EA-3E29A27127B1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C0220-A427-4663-B7A8-B92E3A21E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866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DBD2B-1151-4789-89EA-3E29A27127B1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C0220-A427-4663-B7A8-B92E3A21E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558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DBD2B-1151-4789-89EA-3E29A27127B1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C0220-A427-4663-B7A8-B92E3A21E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991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DBD2B-1151-4789-89EA-3E29A27127B1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C0220-A427-4663-B7A8-B92E3A21E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409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DBD2B-1151-4789-89EA-3E29A27127B1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C0220-A427-4663-B7A8-B92E3A21E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731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DBD2B-1151-4789-89EA-3E29A27127B1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C0220-A427-4663-B7A8-B92E3A21E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555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DBD2B-1151-4789-89EA-3E29A27127B1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C0220-A427-4663-B7A8-B92E3A21E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041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DBD2B-1151-4789-89EA-3E29A27127B1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C0220-A427-4663-B7A8-B92E3A21E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847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DBD2B-1151-4789-89EA-3E29A27127B1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C0220-A427-4663-B7A8-B92E3A21E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200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DBD2B-1151-4789-89EA-3E29A27127B1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C0220-A427-4663-B7A8-B92E3A21E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615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DBD2B-1151-4789-89EA-3E29A27127B1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C0220-A427-4663-B7A8-B92E3A21E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772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Resource Priority Recommendation Process </a:t>
            </a:r>
            <a:endParaRPr lang="en-US" sz="3200" b="1" dirty="0"/>
          </a:p>
        </p:txBody>
      </p:sp>
      <p:sp>
        <p:nvSpPr>
          <p:cNvPr id="4" name="Rectangle 3"/>
          <p:cNvSpPr/>
          <p:nvPr/>
        </p:nvSpPr>
        <p:spPr>
          <a:xfrm>
            <a:off x="3429000" y="1295400"/>
            <a:ext cx="1600200" cy="11430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President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53533" y="5498961"/>
            <a:ext cx="1447800" cy="6096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Curriculum Committee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3200400" y="2971800"/>
            <a:ext cx="1600200" cy="53340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President’s </a:t>
            </a:r>
          </a:p>
          <a:p>
            <a:pPr algn="ctr"/>
            <a:r>
              <a:rPr lang="en-US" b="1" dirty="0" smtClean="0"/>
              <a:t>Cabinet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5181284" y="2941461"/>
            <a:ext cx="1219516" cy="762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ASCOA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2743200" y="4038600"/>
            <a:ext cx="2743200" cy="76200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College Council</a:t>
            </a:r>
            <a:endParaRPr lang="en-US" sz="2800" b="1" dirty="0"/>
          </a:p>
        </p:txBody>
      </p:sp>
      <p:sp>
        <p:nvSpPr>
          <p:cNvPr id="9" name="Rectangle 8"/>
          <p:cNvSpPr/>
          <p:nvPr/>
        </p:nvSpPr>
        <p:spPr>
          <a:xfrm>
            <a:off x="2971800" y="5334000"/>
            <a:ext cx="2286000" cy="6858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Sub-Committees</a:t>
            </a:r>
            <a:endParaRPr lang="en-US" sz="2000" b="1" dirty="0"/>
          </a:p>
        </p:txBody>
      </p:sp>
      <p:sp>
        <p:nvSpPr>
          <p:cNvPr id="10" name="Rectangle 9"/>
          <p:cNvSpPr/>
          <p:nvPr/>
        </p:nvSpPr>
        <p:spPr>
          <a:xfrm>
            <a:off x="615433" y="3909128"/>
            <a:ext cx="1524000" cy="6858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Academic Senate</a:t>
            </a:r>
            <a:endParaRPr lang="en-US" b="1" dirty="0"/>
          </a:p>
        </p:txBody>
      </p:sp>
      <p:sp>
        <p:nvSpPr>
          <p:cNvPr id="12" name="Up Arrow 11"/>
          <p:cNvSpPr/>
          <p:nvPr/>
        </p:nvSpPr>
        <p:spPr>
          <a:xfrm>
            <a:off x="3810000" y="2438400"/>
            <a:ext cx="484632" cy="533400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Up Arrow 14"/>
          <p:cNvSpPr/>
          <p:nvPr/>
        </p:nvSpPr>
        <p:spPr>
          <a:xfrm>
            <a:off x="3810000" y="3505200"/>
            <a:ext cx="484632" cy="609600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Up Arrow 15"/>
          <p:cNvSpPr/>
          <p:nvPr/>
        </p:nvSpPr>
        <p:spPr>
          <a:xfrm>
            <a:off x="3810000" y="4800600"/>
            <a:ext cx="484632" cy="533400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Up-Down Arrow 19"/>
          <p:cNvSpPr/>
          <p:nvPr/>
        </p:nvSpPr>
        <p:spPr>
          <a:xfrm>
            <a:off x="1088556" y="4668017"/>
            <a:ext cx="484632" cy="762000"/>
          </a:xfrm>
          <a:prstGeom prst="up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107289" y="4150078"/>
            <a:ext cx="1550811" cy="65052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Classified Senate</a:t>
            </a:r>
            <a:endParaRPr lang="en-US" b="1" dirty="0"/>
          </a:p>
        </p:txBody>
      </p:sp>
      <p:sp>
        <p:nvSpPr>
          <p:cNvPr id="23" name="Bent Arrow 22"/>
          <p:cNvSpPr/>
          <p:nvPr/>
        </p:nvSpPr>
        <p:spPr>
          <a:xfrm>
            <a:off x="1307921" y="1981200"/>
            <a:ext cx="2139472" cy="1828800"/>
          </a:xfrm>
          <a:prstGeom prst="bentArrow">
            <a:avLst>
              <a:gd name="adj1" fmla="val 10432"/>
              <a:gd name="adj2" fmla="val 19757"/>
              <a:gd name="adj3" fmla="val 26031"/>
              <a:gd name="adj4" fmla="val 4539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Right Arrow 23"/>
          <p:cNvSpPr/>
          <p:nvPr/>
        </p:nvSpPr>
        <p:spPr>
          <a:xfrm rot="10800000">
            <a:off x="5309212" y="4183384"/>
            <a:ext cx="786788" cy="48463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28600" y="1371601"/>
            <a:ext cx="1475233" cy="72389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Institutional Effectiveness Committee</a:t>
            </a:r>
            <a:endParaRPr lang="en-US" b="1" dirty="0"/>
          </a:p>
        </p:txBody>
      </p:sp>
      <p:sp>
        <p:nvSpPr>
          <p:cNvPr id="14" name="Right Arrow 13"/>
          <p:cNvSpPr/>
          <p:nvPr/>
        </p:nvSpPr>
        <p:spPr>
          <a:xfrm>
            <a:off x="1703832" y="1600200"/>
            <a:ext cx="1725168" cy="3810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0121" y="1552575"/>
            <a:ext cx="10096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Down Arrow 35"/>
          <p:cNvSpPr/>
          <p:nvPr/>
        </p:nvSpPr>
        <p:spPr>
          <a:xfrm>
            <a:off x="5217973" y="3703460"/>
            <a:ext cx="484632" cy="411339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1330872" y="2098548"/>
            <a:ext cx="2250528" cy="19339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5977930" y="5257800"/>
            <a:ext cx="1680169" cy="762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Working Groups</a:t>
            </a:r>
            <a:endParaRPr lang="en-US" b="1" dirty="0"/>
          </a:p>
        </p:txBody>
      </p:sp>
      <p:sp>
        <p:nvSpPr>
          <p:cNvPr id="52" name="Left Arrow 51"/>
          <p:cNvSpPr/>
          <p:nvPr/>
        </p:nvSpPr>
        <p:spPr>
          <a:xfrm>
            <a:off x="5217973" y="5512816"/>
            <a:ext cx="759957" cy="484632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211521" y="2108904"/>
            <a:ext cx="17079" cy="36004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228600" y="5755132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7162800" y="6382407"/>
            <a:ext cx="12364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 smtClean="0"/>
              <a:t>Revised 3/25/14</a:t>
            </a:r>
            <a:endParaRPr lang="en-US" sz="1200" b="1" i="1" dirty="0"/>
          </a:p>
        </p:txBody>
      </p:sp>
    </p:spTree>
    <p:extLst>
      <p:ext uri="{BB962C8B-B14F-4D97-AF65-F5344CB8AC3E}">
        <p14:creationId xmlns:p14="http://schemas.microsoft.com/office/powerpoint/2010/main" val="4274199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24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Resource Priority Recommendation Process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Integrated Planning Process </dc:title>
  <dc:creator>Eric Gravenberg</dc:creator>
  <cp:lastModifiedBy>Eric</cp:lastModifiedBy>
  <cp:revision>4</cp:revision>
  <dcterms:created xsi:type="dcterms:W3CDTF">2014-04-02T17:10:38Z</dcterms:created>
  <dcterms:modified xsi:type="dcterms:W3CDTF">2014-06-29T22:36:09Z</dcterms:modified>
</cp:coreProperties>
</file>