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7" r:id="rId5"/>
    <p:sldId id="262" r:id="rId6"/>
    <p:sldId id="268" r:id="rId7"/>
    <p:sldId id="260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E2D865-12E2-468F-BB6E-67679C71AB3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C6920-47C0-4FB0-9A99-160383DF0A0D}">
      <dgm:prSet phldrT="[Text]"/>
      <dgm:spPr>
        <a:solidFill>
          <a:schemeClr val="accent1">
            <a:lumMod val="75000"/>
          </a:schemeClr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b="1" dirty="0" smtClean="0"/>
            <a:t>College Council </a:t>
          </a:r>
          <a:endParaRPr lang="en-US" b="1" dirty="0"/>
        </a:p>
      </dgm:t>
    </dgm:pt>
    <dgm:pt modelId="{706E1425-229A-4F71-AF3C-A531CB97ECD3}" type="parTrans" cxnId="{9FBBC913-A831-4052-844E-A4CDCB42C21D}">
      <dgm:prSet/>
      <dgm:spPr/>
      <dgm:t>
        <a:bodyPr/>
        <a:lstStyle/>
        <a:p>
          <a:endParaRPr lang="en-US"/>
        </a:p>
      </dgm:t>
    </dgm:pt>
    <dgm:pt modelId="{6BA9F757-6171-4008-A7A4-EACA5FB4E911}" type="sibTrans" cxnId="{9FBBC913-A831-4052-844E-A4CDCB42C21D}">
      <dgm:prSet/>
      <dgm:spPr/>
      <dgm:t>
        <a:bodyPr/>
        <a:lstStyle/>
        <a:p>
          <a:endParaRPr lang="en-US"/>
        </a:p>
      </dgm:t>
    </dgm:pt>
    <dgm:pt modelId="{A4852A49-AD08-4EEF-8B48-908FDEAA6C62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b="1" dirty="0" smtClean="0"/>
            <a:t>Budget</a:t>
          </a:r>
          <a:endParaRPr lang="en-US" b="1" dirty="0"/>
        </a:p>
      </dgm:t>
    </dgm:pt>
    <dgm:pt modelId="{418E52D6-50DB-42FB-A688-B4A58AFE9347}" type="parTrans" cxnId="{B1171414-6C14-44C1-8772-491490FF7F99}">
      <dgm:prSet/>
      <dgm:spPr/>
      <dgm:t>
        <a:bodyPr/>
        <a:lstStyle/>
        <a:p>
          <a:endParaRPr lang="en-US"/>
        </a:p>
      </dgm:t>
    </dgm:pt>
    <dgm:pt modelId="{F11F0415-136A-4FF4-B62B-813A79F75E3D}" type="sibTrans" cxnId="{B1171414-6C14-44C1-8772-491490FF7F99}">
      <dgm:prSet/>
      <dgm:spPr/>
      <dgm:t>
        <a:bodyPr/>
        <a:lstStyle/>
        <a:p>
          <a:endParaRPr lang="en-US"/>
        </a:p>
      </dgm:t>
    </dgm:pt>
    <dgm:pt modelId="{17F4BDFC-68C5-4778-83D3-55D718C8CD4E}">
      <dgm:prSet phldrT="[Text]"/>
      <dgm:spPr>
        <a:solidFill>
          <a:schemeClr val="accent2">
            <a:lumMod val="5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en-US" b="1" dirty="0" smtClean="0"/>
            <a:t>Facilities</a:t>
          </a:r>
          <a:endParaRPr lang="en-US" b="1" dirty="0"/>
        </a:p>
      </dgm:t>
    </dgm:pt>
    <dgm:pt modelId="{F33039E1-7249-4F46-B7AB-EE4248F8109F}" type="parTrans" cxnId="{310BC441-697C-4529-9FD2-9B4C5A747CE5}">
      <dgm:prSet/>
      <dgm:spPr/>
      <dgm:t>
        <a:bodyPr/>
        <a:lstStyle/>
        <a:p>
          <a:endParaRPr lang="en-US"/>
        </a:p>
      </dgm:t>
    </dgm:pt>
    <dgm:pt modelId="{64C6313D-A27C-46A6-806C-CA1878031EC1}" type="sibTrans" cxnId="{310BC441-697C-4529-9FD2-9B4C5A747CE5}">
      <dgm:prSet/>
      <dgm:spPr/>
      <dgm:t>
        <a:bodyPr/>
        <a:lstStyle/>
        <a:p>
          <a:endParaRPr lang="en-US"/>
        </a:p>
      </dgm:t>
    </dgm:pt>
    <dgm:pt modelId="{55DF43FA-25FE-471F-B681-1A50AF04DC87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Technology</a:t>
          </a:r>
          <a:endParaRPr lang="en-US" b="1" dirty="0"/>
        </a:p>
      </dgm:t>
    </dgm:pt>
    <dgm:pt modelId="{F05F017E-6DEE-4EF5-A35E-14EC8B0B033E}" type="parTrans" cxnId="{F86A3DFA-3BE9-4C94-9E86-BBE0A04A0007}">
      <dgm:prSet/>
      <dgm:spPr/>
      <dgm:t>
        <a:bodyPr/>
        <a:lstStyle/>
        <a:p>
          <a:endParaRPr lang="en-US"/>
        </a:p>
      </dgm:t>
    </dgm:pt>
    <dgm:pt modelId="{6AF12200-8C9B-4286-A114-B89CAB3947EA}" type="sibTrans" cxnId="{F86A3DFA-3BE9-4C94-9E86-BBE0A04A0007}">
      <dgm:prSet/>
      <dgm:spPr/>
      <dgm:t>
        <a:bodyPr/>
        <a:lstStyle/>
        <a:p>
          <a:endParaRPr lang="en-US"/>
        </a:p>
      </dgm:t>
    </dgm:pt>
    <dgm:pt modelId="{A559B8C1-1006-4ADB-AFCA-4307F14352FC}">
      <dgm:prSet phldrT="[Text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en-US" b="1" dirty="0" smtClean="0"/>
            <a:t>Health &amp; Safety</a:t>
          </a:r>
          <a:endParaRPr lang="en-US" b="1" dirty="0"/>
        </a:p>
      </dgm:t>
    </dgm:pt>
    <dgm:pt modelId="{13AA33DC-A5F2-40E0-B3F1-C5ADEE797920}" type="parTrans" cxnId="{76E35629-096F-40A2-91AD-FCD46604111A}">
      <dgm:prSet/>
      <dgm:spPr/>
      <dgm:t>
        <a:bodyPr/>
        <a:lstStyle/>
        <a:p>
          <a:endParaRPr lang="en-US"/>
        </a:p>
      </dgm:t>
    </dgm:pt>
    <dgm:pt modelId="{F3C61E16-CDFA-42E9-9A1E-BFB5BDA07944}" type="sibTrans" cxnId="{76E35629-096F-40A2-91AD-FCD46604111A}">
      <dgm:prSet/>
      <dgm:spPr/>
      <dgm:t>
        <a:bodyPr/>
        <a:lstStyle/>
        <a:p>
          <a:endParaRPr lang="en-US"/>
        </a:p>
      </dgm:t>
    </dgm:pt>
    <dgm:pt modelId="{AE3C8068-1FF8-40CD-84E2-DF434B37B1ED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SSSP</a:t>
          </a:r>
          <a:endParaRPr lang="en-US" b="1" dirty="0"/>
        </a:p>
      </dgm:t>
    </dgm:pt>
    <dgm:pt modelId="{9A9D2AF3-C980-450D-AFBC-B1FB795618EC}" type="parTrans" cxnId="{3A235970-2C4C-4401-BA4E-D4FC1A40824E}">
      <dgm:prSet/>
      <dgm:spPr/>
      <dgm:t>
        <a:bodyPr/>
        <a:lstStyle/>
        <a:p>
          <a:endParaRPr lang="en-US"/>
        </a:p>
      </dgm:t>
    </dgm:pt>
    <dgm:pt modelId="{54DEBA14-1716-4E0A-9326-4C7D901A72DC}" type="sibTrans" cxnId="{3A235970-2C4C-4401-BA4E-D4FC1A40824E}">
      <dgm:prSet/>
      <dgm:spPr/>
      <dgm:t>
        <a:bodyPr/>
        <a:lstStyle/>
        <a:p>
          <a:endParaRPr lang="en-US"/>
        </a:p>
      </dgm:t>
    </dgm:pt>
    <dgm:pt modelId="{2754E01B-D264-4752-8FF4-0D81757AA044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/>
            <a:t>Professional Development</a:t>
          </a:r>
          <a:endParaRPr lang="en-US" b="1" dirty="0"/>
        </a:p>
      </dgm:t>
    </dgm:pt>
    <dgm:pt modelId="{3555FA5E-9953-4D25-AC80-566E85046E88}" type="parTrans" cxnId="{14E6E35B-CBF3-4C38-836E-7CF707215CDF}">
      <dgm:prSet/>
      <dgm:spPr/>
      <dgm:t>
        <a:bodyPr/>
        <a:lstStyle/>
        <a:p>
          <a:endParaRPr lang="en-US"/>
        </a:p>
      </dgm:t>
    </dgm:pt>
    <dgm:pt modelId="{422EF564-E483-4C00-BA0F-F6048DB3ED09}" type="sibTrans" cxnId="{14E6E35B-CBF3-4C38-836E-7CF707215CDF}">
      <dgm:prSet/>
      <dgm:spPr/>
      <dgm:t>
        <a:bodyPr/>
        <a:lstStyle/>
        <a:p>
          <a:endParaRPr lang="en-US"/>
        </a:p>
      </dgm:t>
    </dgm:pt>
    <dgm:pt modelId="{BB857DE6-0F7E-4EA6-9A29-36DA2FC280B9}" type="pres">
      <dgm:prSet presAssocID="{38E2D865-12E2-468F-BB6E-67679C71AB3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4597EB-84CB-4F85-A81B-1B186E5BA22C}" type="pres">
      <dgm:prSet presAssocID="{015C6920-47C0-4FB0-9A99-160383DF0A0D}" presName="root1" presStyleCnt="0"/>
      <dgm:spPr/>
    </dgm:pt>
    <dgm:pt modelId="{175FC9AF-A99E-4970-9FF1-A7C21AB8CFD8}" type="pres">
      <dgm:prSet presAssocID="{015C6920-47C0-4FB0-9A99-160383DF0A0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D2FE6-1928-4C13-A6C2-D0482F73E999}" type="pres">
      <dgm:prSet presAssocID="{015C6920-47C0-4FB0-9A99-160383DF0A0D}" presName="level2hierChild" presStyleCnt="0"/>
      <dgm:spPr/>
    </dgm:pt>
    <dgm:pt modelId="{40D286A4-87D9-479D-811F-5B46432E6135}" type="pres">
      <dgm:prSet presAssocID="{418E52D6-50DB-42FB-A688-B4A58AFE9347}" presName="conn2-1" presStyleLbl="parChTrans1D2" presStyleIdx="0" presStyleCnt="6"/>
      <dgm:spPr/>
      <dgm:t>
        <a:bodyPr/>
        <a:lstStyle/>
        <a:p>
          <a:endParaRPr lang="en-US"/>
        </a:p>
      </dgm:t>
    </dgm:pt>
    <dgm:pt modelId="{ABD66843-287C-4AC3-8F69-C4ACD6B3A3F1}" type="pres">
      <dgm:prSet presAssocID="{418E52D6-50DB-42FB-A688-B4A58AFE934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938BDE02-FE4C-452E-B507-1F5735874DE4}" type="pres">
      <dgm:prSet presAssocID="{A4852A49-AD08-4EEF-8B48-908FDEAA6C62}" presName="root2" presStyleCnt="0"/>
      <dgm:spPr/>
    </dgm:pt>
    <dgm:pt modelId="{2AA9F74D-B392-4644-BE7F-8880190356B7}" type="pres">
      <dgm:prSet presAssocID="{A4852A49-AD08-4EEF-8B48-908FDEAA6C62}" presName="LevelTwoTextNode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4B2DA7-76F9-4A0B-A714-AE7FB4B8BCBA}" type="pres">
      <dgm:prSet presAssocID="{A4852A49-AD08-4EEF-8B48-908FDEAA6C62}" presName="level3hierChild" presStyleCnt="0"/>
      <dgm:spPr/>
    </dgm:pt>
    <dgm:pt modelId="{64A70457-FA6F-44D8-BCA1-6AD4BAB91B91}" type="pres">
      <dgm:prSet presAssocID="{F33039E1-7249-4F46-B7AB-EE4248F8109F}" presName="conn2-1" presStyleLbl="parChTrans1D2" presStyleIdx="1" presStyleCnt="6"/>
      <dgm:spPr/>
      <dgm:t>
        <a:bodyPr/>
        <a:lstStyle/>
        <a:p>
          <a:endParaRPr lang="en-US"/>
        </a:p>
      </dgm:t>
    </dgm:pt>
    <dgm:pt modelId="{7E6CD1E4-4D40-4E33-AC69-806060C40399}" type="pres">
      <dgm:prSet presAssocID="{F33039E1-7249-4F46-B7AB-EE4248F8109F}" presName="connTx" presStyleLbl="parChTrans1D2" presStyleIdx="1" presStyleCnt="6"/>
      <dgm:spPr/>
      <dgm:t>
        <a:bodyPr/>
        <a:lstStyle/>
        <a:p>
          <a:endParaRPr lang="en-US"/>
        </a:p>
      </dgm:t>
    </dgm:pt>
    <dgm:pt modelId="{E2D14AED-A744-4795-94D4-2B8AEE32A503}" type="pres">
      <dgm:prSet presAssocID="{17F4BDFC-68C5-4778-83D3-55D718C8CD4E}" presName="root2" presStyleCnt="0"/>
      <dgm:spPr/>
    </dgm:pt>
    <dgm:pt modelId="{76F78B44-0681-469D-BD4A-656716B10354}" type="pres">
      <dgm:prSet presAssocID="{17F4BDFC-68C5-4778-83D3-55D718C8CD4E}" presName="LevelTwoTextNode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1DF1C9-F65E-43A7-9A02-C688C20DAFBA}" type="pres">
      <dgm:prSet presAssocID="{17F4BDFC-68C5-4778-83D3-55D718C8CD4E}" presName="level3hierChild" presStyleCnt="0"/>
      <dgm:spPr/>
    </dgm:pt>
    <dgm:pt modelId="{4C91C1E8-D42E-4916-AC9C-60547014F1B8}" type="pres">
      <dgm:prSet presAssocID="{F05F017E-6DEE-4EF5-A35E-14EC8B0B033E}" presName="conn2-1" presStyleLbl="parChTrans1D2" presStyleIdx="2" presStyleCnt="6"/>
      <dgm:spPr/>
      <dgm:t>
        <a:bodyPr/>
        <a:lstStyle/>
        <a:p>
          <a:endParaRPr lang="en-US"/>
        </a:p>
      </dgm:t>
    </dgm:pt>
    <dgm:pt modelId="{9256ED37-BAEC-43E0-910A-A670336F771E}" type="pres">
      <dgm:prSet presAssocID="{F05F017E-6DEE-4EF5-A35E-14EC8B0B033E}" presName="connTx" presStyleLbl="parChTrans1D2" presStyleIdx="2" presStyleCnt="6"/>
      <dgm:spPr/>
      <dgm:t>
        <a:bodyPr/>
        <a:lstStyle/>
        <a:p>
          <a:endParaRPr lang="en-US"/>
        </a:p>
      </dgm:t>
    </dgm:pt>
    <dgm:pt modelId="{1FC653EF-2B86-4079-8717-8EEBDAEB11D8}" type="pres">
      <dgm:prSet presAssocID="{55DF43FA-25FE-471F-B681-1A50AF04DC87}" presName="root2" presStyleCnt="0"/>
      <dgm:spPr/>
    </dgm:pt>
    <dgm:pt modelId="{57A960F6-845F-4767-99D6-05FF1DCDE3DB}" type="pres">
      <dgm:prSet presAssocID="{55DF43FA-25FE-471F-B681-1A50AF04DC87}" presName="LevelTwoTextNode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864BB4-A7C3-4DB0-A169-F9EDC44D6D87}" type="pres">
      <dgm:prSet presAssocID="{55DF43FA-25FE-471F-B681-1A50AF04DC87}" presName="level3hierChild" presStyleCnt="0"/>
      <dgm:spPr/>
    </dgm:pt>
    <dgm:pt modelId="{EC6C307B-22FF-4325-A6CD-0DAF7A688294}" type="pres">
      <dgm:prSet presAssocID="{13AA33DC-A5F2-40E0-B3F1-C5ADEE797920}" presName="conn2-1" presStyleLbl="parChTrans1D2" presStyleIdx="3" presStyleCnt="6"/>
      <dgm:spPr/>
      <dgm:t>
        <a:bodyPr/>
        <a:lstStyle/>
        <a:p>
          <a:endParaRPr lang="en-US"/>
        </a:p>
      </dgm:t>
    </dgm:pt>
    <dgm:pt modelId="{E308C18E-60EB-4B4A-B12D-ED4C2833713C}" type="pres">
      <dgm:prSet presAssocID="{13AA33DC-A5F2-40E0-B3F1-C5ADEE797920}" presName="connTx" presStyleLbl="parChTrans1D2" presStyleIdx="3" presStyleCnt="6"/>
      <dgm:spPr/>
      <dgm:t>
        <a:bodyPr/>
        <a:lstStyle/>
        <a:p>
          <a:endParaRPr lang="en-US"/>
        </a:p>
      </dgm:t>
    </dgm:pt>
    <dgm:pt modelId="{CEC1E466-5E75-4DCE-ACA0-23B4E371446A}" type="pres">
      <dgm:prSet presAssocID="{A559B8C1-1006-4ADB-AFCA-4307F14352FC}" presName="root2" presStyleCnt="0"/>
      <dgm:spPr/>
    </dgm:pt>
    <dgm:pt modelId="{367FA99A-2854-427D-8382-E6B85CA6D330}" type="pres">
      <dgm:prSet presAssocID="{A559B8C1-1006-4ADB-AFCA-4307F14352FC}" presName="LevelTwoTextNode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550913-CFEA-4FD4-BA8D-9D39E6BDF3D9}" type="pres">
      <dgm:prSet presAssocID="{A559B8C1-1006-4ADB-AFCA-4307F14352FC}" presName="level3hierChild" presStyleCnt="0"/>
      <dgm:spPr/>
    </dgm:pt>
    <dgm:pt modelId="{DA9C7088-ACA3-452E-955E-CBBDC667C13C}" type="pres">
      <dgm:prSet presAssocID="{9A9D2AF3-C980-450D-AFBC-B1FB795618EC}" presName="conn2-1" presStyleLbl="parChTrans1D2" presStyleIdx="4" presStyleCnt="6"/>
      <dgm:spPr/>
      <dgm:t>
        <a:bodyPr/>
        <a:lstStyle/>
        <a:p>
          <a:endParaRPr lang="en-US"/>
        </a:p>
      </dgm:t>
    </dgm:pt>
    <dgm:pt modelId="{FD186B9C-9C50-474F-9DF4-088642086908}" type="pres">
      <dgm:prSet presAssocID="{9A9D2AF3-C980-450D-AFBC-B1FB795618EC}" presName="connTx" presStyleLbl="parChTrans1D2" presStyleIdx="4" presStyleCnt="6"/>
      <dgm:spPr/>
      <dgm:t>
        <a:bodyPr/>
        <a:lstStyle/>
        <a:p>
          <a:endParaRPr lang="en-US"/>
        </a:p>
      </dgm:t>
    </dgm:pt>
    <dgm:pt modelId="{8281796E-BC4C-4F9B-8AB1-934F7456B81D}" type="pres">
      <dgm:prSet presAssocID="{AE3C8068-1FF8-40CD-84E2-DF434B37B1ED}" presName="root2" presStyleCnt="0"/>
      <dgm:spPr/>
    </dgm:pt>
    <dgm:pt modelId="{30984703-0E3A-4099-8198-2507BC49455B}" type="pres">
      <dgm:prSet presAssocID="{AE3C8068-1FF8-40CD-84E2-DF434B37B1ED}" presName="LevelTwoTextNode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750664-5EBC-4A18-9660-338696C86E68}" type="pres">
      <dgm:prSet presAssocID="{AE3C8068-1FF8-40CD-84E2-DF434B37B1ED}" presName="level3hierChild" presStyleCnt="0"/>
      <dgm:spPr/>
    </dgm:pt>
    <dgm:pt modelId="{80F7942A-F7E7-4E7C-BDA2-D29F8DB153FB}" type="pres">
      <dgm:prSet presAssocID="{3555FA5E-9953-4D25-AC80-566E85046E88}" presName="conn2-1" presStyleLbl="parChTrans1D2" presStyleIdx="5" presStyleCnt="6"/>
      <dgm:spPr/>
      <dgm:t>
        <a:bodyPr/>
        <a:lstStyle/>
        <a:p>
          <a:endParaRPr lang="en-US"/>
        </a:p>
      </dgm:t>
    </dgm:pt>
    <dgm:pt modelId="{BF1BCD64-8D18-4224-A034-263F2BB86F8C}" type="pres">
      <dgm:prSet presAssocID="{3555FA5E-9953-4D25-AC80-566E85046E8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A02DE7CE-8A99-43CA-956E-863994576CF8}" type="pres">
      <dgm:prSet presAssocID="{2754E01B-D264-4752-8FF4-0D81757AA044}" presName="root2" presStyleCnt="0"/>
      <dgm:spPr/>
    </dgm:pt>
    <dgm:pt modelId="{0FEF380F-E5B4-4A8D-8AF7-9BB19E580C22}" type="pres">
      <dgm:prSet presAssocID="{2754E01B-D264-4752-8FF4-0D81757AA044}" presName="LevelTwoTextNode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C28EF2-F826-4D56-8081-31FFF47294F5}" type="pres">
      <dgm:prSet presAssocID="{2754E01B-D264-4752-8FF4-0D81757AA044}" presName="level3hierChild" presStyleCnt="0"/>
      <dgm:spPr/>
    </dgm:pt>
  </dgm:ptLst>
  <dgm:cxnLst>
    <dgm:cxn modelId="{B1171414-6C14-44C1-8772-491490FF7F99}" srcId="{015C6920-47C0-4FB0-9A99-160383DF0A0D}" destId="{A4852A49-AD08-4EEF-8B48-908FDEAA6C62}" srcOrd="0" destOrd="0" parTransId="{418E52D6-50DB-42FB-A688-B4A58AFE9347}" sibTransId="{F11F0415-136A-4FF4-B62B-813A79F75E3D}"/>
    <dgm:cxn modelId="{1C5E26CB-EA4C-46B0-8FD1-3713BB551FDA}" type="presOf" srcId="{A559B8C1-1006-4ADB-AFCA-4307F14352FC}" destId="{367FA99A-2854-427D-8382-E6B85CA6D330}" srcOrd="0" destOrd="0" presId="urn:microsoft.com/office/officeart/2008/layout/HorizontalMultiLevelHierarchy"/>
    <dgm:cxn modelId="{0BE5ECA8-3185-4F51-BD06-D2B7611973C5}" type="presOf" srcId="{015C6920-47C0-4FB0-9A99-160383DF0A0D}" destId="{175FC9AF-A99E-4970-9FF1-A7C21AB8CFD8}" srcOrd="0" destOrd="0" presId="urn:microsoft.com/office/officeart/2008/layout/HorizontalMultiLevelHierarchy"/>
    <dgm:cxn modelId="{97AB9EC1-DC7C-4FE0-BB5D-B69226F9C0AE}" type="presOf" srcId="{13AA33DC-A5F2-40E0-B3F1-C5ADEE797920}" destId="{E308C18E-60EB-4B4A-B12D-ED4C2833713C}" srcOrd="1" destOrd="0" presId="urn:microsoft.com/office/officeart/2008/layout/HorizontalMultiLevelHierarchy"/>
    <dgm:cxn modelId="{310BC441-697C-4529-9FD2-9B4C5A747CE5}" srcId="{015C6920-47C0-4FB0-9A99-160383DF0A0D}" destId="{17F4BDFC-68C5-4778-83D3-55D718C8CD4E}" srcOrd="1" destOrd="0" parTransId="{F33039E1-7249-4F46-B7AB-EE4248F8109F}" sibTransId="{64C6313D-A27C-46A6-806C-CA1878031EC1}"/>
    <dgm:cxn modelId="{D6F263A9-3BC3-41C5-91CC-C57EC7003061}" type="presOf" srcId="{9A9D2AF3-C980-450D-AFBC-B1FB795618EC}" destId="{DA9C7088-ACA3-452E-955E-CBBDC667C13C}" srcOrd="0" destOrd="0" presId="urn:microsoft.com/office/officeart/2008/layout/HorizontalMultiLevelHierarchy"/>
    <dgm:cxn modelId="{9D14F4D8-E97A-4079-AEDF-0556CC248678}" type="presOf" srcId="{3555FA5E-9953-4D25-AC80-566E85046E88}" destId="{80F7942A-F7E7-4E7C-BDA2-D29F8DB153FB}" srcOrd="0" destOrd="0" presId="urn:microsoft.com/office/officeart/2008/layout/HorizontalMultiLevelHierarchy"/>
    <dgm:cxn modelId="{39CFD2AC-199B-40FF-BF03-D60167D00848}" type="presOf" srcId="{55DF43FA-25FE-471F-B681-1A50AF04DC87}" destId="{57A960F6-845F-4767-99D6-05FF1DCDE3DB}" srcOrd="0" destOrd="0" presId="urn:microsoft.com/office/officeart/2008/layout/HorizontalMultiLevelHierarchy"/>
    <dgm:cxn modelId="{0E25FF86-349B-491A-A2FD-A11FF470D2BB}" type="presOf" srcId="{AE3C8068-1FF8-40CD-84E2-DF434B37B1ED}" destId="{30984703-0E3A-4099-8198-2507BC49455B}" srcOrd="0" destOrd="0" presId="urn:microsoft.com/office/officeart/2008/layout/HorizontalMultiLevelHierarchy"/>
    <dgm:cxn modelId="{AB54B062-B4AE-4413-BA95-3C8D212EDE61}" type="presOf" srcId="{2754E01B-D264-4752-8FF4-0D81757AA044}" destId="{0FEF380F-E5B4-4A8D-8AF7-9BB19E580C22}" srcOrd="0" destOrd="0" presId="urn:microsoft.com/office/officeart/2008/layout/HorizontalMultiLevelHierarchy"/>
    <dgm:cxn modelId="{E55B4C66-8F36-4710-ACA6-3716895B5D81}" type="presOf" srcId="{3555FA5E-9953-4D25-AC80-566E85046E88}" destId="{BF1BCD64-8D18-4224-A034-263F2BB86F8C}" srcOrd="1" destOrd="0" presId="urn:microsoft.com/office/officeart/2008/layout/HorizontalMultiLevelHierarchy"/>
    <dgm:cxn modelId="{416BCAEE-F40B-4FF6-B57C-F2931562BF9E}" type="presOf" srcId="{A4852A49-AD08-4EEF-8B48-908FDEAA6C62}" destId="{2AA9F74D-B392-4644-BE7F-8880190356B7}" srcOrd="0" destOrd="0" presId="urn:microsoft.com/office/officeart/2008/layout/HorizontalMultiLevelHierarchy"/>
    <dgm:cxn modelId="{7723B8E4-2855-4FC5-84B6-5AEBBCA5B203}" type="presOf" srcId="{17F4BDFC-68C5-4778-83D3-55D718C8CD4E}" destId="{76F78B44-0681-469D-BD4A-656716B10354}" srcOrd="0" destOrd="0" presId="urn:microsoft.com/office/officeart/2008/layout/HorizontalMultiLevelHierarchy"/>
    <dgm:cxn modelId="{9AEBDF88-FDC9-456D-8417-D0AF0B1209F4}" type="presOf" srcId="{13AA33DC-A5F2-40E0-B3F1-C5ADEE797920}" destId="{EC6C307B-22FF-4325-A6CD-0DAF7A688294}" srcOrd="0" destOrd="0" presId="urn:microsoft.com/office/officeart/2008/layout/HorizontalMultiLevelHierarchy"/>
    <dgm:cxn modelId="{9FBBC913-A831-4052-844E-A4CDCB42C21D}" srcId="{38E2D865-12E2-468F-BB6E-67679C71AB34}" destId="{015C6920-47C0-4FB0-9A99-160383DF0A0D}" srcOrd="0" destOrd="0" parTransId="{706E1425-229A-4F71-AF3C-A531CB97ECD3}" sibTransId="{6BA9F757-6171-4008-A7A4-EACA5FB4E911}"/>
    <dgm:cxn modelId="{242370A9-48A4-490C-B054-E0984BB6ABC1}" type="presOf" srcId="{F05F017E-6DEE-4EF5-A35E-14EC8B0B033E}" destId="{4C91C1E8-D42E-4916-AC9C-60547014F1B8}" srcOrd="0" destOrd="0" presId="urn:microsoft.com/office/officeart/2008/layout/HorizontalMultiLevelHierarchy"/>
    <dgm:cxn modelId="{952B2EE8-8ECC-47B2-8979-13A5F2BC9BD2}" type="presOf" srcId="{F05F017E-6DEE-4EF5-A35E-14EC8B0B033E}" destId="{9256ED37-BAEC-43E0-910A-A670336F771E}" srcOrd="1" destOrd="0" presId="urn:microsoft.com/office/officeart/2008/layout/HorizontalMultiLevelHierarchy"/>
    <dgm:cxn modelId="{0ED5A1D5-0132-4A3A-9C7F-CACAC00245C1}" type="presOf" srcId="{9A9D2AF3-C980-450D-AFBC-B1FB795618EC}" destId="{FD186B9C-9C50-474F-9DF4-088642086908}" srcOrd="1" destOrd="0" presId="urn:microsoft.com/office/officeart/2008/layout/HorizontalMultiLevelHierarchy"/>
    <dgm:cxn modelId="{F86A3DFA-3BE9-4C94-9E86-BBE0A04A0007}" srcId="{015C6920-47C0-4FB0-9A99-160383DF0A0D}" destId="{55DF43FA-25FE-471F-B681-1A50AF04DC87}" srcOrd="2" destOrd="0" parTransId="{F05F017E-6DEE-4EF5-A35E-14EC8B0B033E}" sibTransId="{6AF12200-8C9B-4286-A114-B89CAB3947EA}"/>
    <dgm:cxn modelId="{909C10A1-137A-4DA4-B3A9-4121C07C753E}" type="presOf" srcId="{418E52D6-50DB-42FB-A688-B4A58AFE9347}" destId="{ABD66843-287C-4AC3-8F69-C4ACD6B3A3F1}" srcOrd="1" destOrd="0" presId="urn:microsoft.com/office/officeart/2008/layout/HorizontalMultiLevelHierarchy"/>
    <dgm:cxn modelId="{3A235970-2C4C-4401-BA4E-D4FC1A40824E}" srcId="{015C6920-47C0-4FB0-9A99-160383DF0A0D}" destId="{AE3C8068-1FF8-40CD-84E2-DF434B37B1ED}" srcOrd="4" destOrd="0" parTransId="{9A9D2AF3-C980-450D-AFBC-B1FB795618EC}" sibTransId="{54DEBA14-1716-4E0A-9326-4C7D901A72DC}"/>
    <dgm:cxn modelId="{EE54CA5F-0831-4201-B544-41D2BB75CAED}" type="presOf" srcId="{418E52D6-50DB-42FB-A688-B4A58AFE9347}" destId="{40D286A4-87D9-479D-811F-5B46432E6135}" srcOrd="0" destOrd="0" presId="urn:microsoft.com/office/officeart/2008/layout/HorizontalMultiLevelHierarchy"/>
    <dgm:cxn modelId="{ED7F174A-5F38-4678-974A-83F70E3C2B83}" type="presOf" srcId="{F33039E1-7249-4F46-B7AB-EE4248F8109F}" destId="{7E6CD1E4-4D40-4E33-AC69-806060C40399}" srcOrd="1" destOrd="0" presId="urn:microsoft.com/office/officeart/2008/layout/HorizontalMultiLevelHierarchy"/>
    <dgm:cxn modelId="{ED7A072D-43B9-402A-BC4B-4612C4C57273}" type="presOf" srcId="{38E2D865-12E2-468F-BB6E-67679C71AB34}" destId="{BB857DE6-0F7E-4EA6-9A29-36DA2FC280B9}" srcOrd="0" destOrd="0" presId="urn:microsoft.com/office/officeart/2008/layout/HorizontalMultiLevelHierarchy"/>
    <dgm:cxn modelId="{B3C03D09-6A83-4222-9D31-EE003CCC2267}" type="presOf" srcId="{F33039E1-7249-4F46-B7AB-EE4248F8109F}" destId="{64A70457-FA6F-44D8-BCA1-6AD4BAB91B91}" srcOrd="0" destOrd="0" presId="urn:microsoft.com/office/officeart/2008/layout/HorizontalMultiLevelHierarchy"/>
    <dgm:cxn modelId="{14E6E35B-CBF3-4C38-836E-7CF707215CDF}" srcId="{015C6920-47C0-4FB0-9A99-160383DF0A0D}" destId="{2754E01B-D264-4752-8FF4-0D81757AA044}" srcOrd="5" destOrd="0" parTransId="{3555FA5E-9953-4D25-AC80-566E85046E88}" sibTransId="{422EF564-E483-4C00-BA0F-F6048DB3ED09}"/>
    <dgm:cxn modelId="{76E35629-096F-40A2-91AD-FCD46604111A}" srcId="{015C6920-47C0-4FB0-9A99-160383DF0A0D}" destId="{A559B8C1-1006-4ADB-AFCA-4307F14352FC}" srcOrd="3" destOrd="0" parTransId="{13AA33DC-A5F2-40E0-B3F1-C5ADEE797920}" sibTransId="{F3C61E16-CDFA-42E9-9A1E-BFB5BDA07944}"/>
    <dgm:cxn modelId="{F4E67889-066D-4B3C-9767-92593DF94FFE}" type="presParOf" srcId="{BB857DE6-0F7E-4EA6-9A29-36DA2FC280B9}" destId="{BE4597EB-84CB-4F85-A81B-1B186E5BA22C}" srcOrd="0" destOrd="0" presId="urn:microsoft.com/office/officeart/2008/layout/HorizontalMultiLevelHierarchy"/>
    <dgm:cxn modelId="{4B6EBDD6-4519-4FAA-80DE-51DCF3192E7E}" type="presParOf" srcId="{BE4597EB-84CB-4F85-A81B-1B186E5BA22C}" destId="{175FC9AF-A99E-4970-9FF1-A7C21AB8CFD8}" srcOrd="0" destOrd="0" presId="urn:microsoft.com/office/officeart/2008/layout/HorizontalMultiLevelHierarchy"/>
    <dgm:cxn modelId="{3B39B5ED-1805-449E-84E3-0B4BE93D991D}" type="presParOf" srcId="{BE4597EB-84CB-4F85-A81B-1B186E5BA22C}" destId="{394D2FE6-1928-4C13-A6C2-D0482F73E999}" srcOrd="1" destOrd="0" presId="urn:microsoft.com/office/officeart/2008/layout/HorizontalMultiLevelHierarchy"/>
    <dgm:cxn modelId="{7CEECF73-D9EE-4D2C-92CF-B8F3568CC8A1}" type="presParOf" srcId="{394D2FE6-1928-4C13-A6C2-D0482F73E999}" destId="{40D286A4-87D9-479D-811F-5B46432E6135}" srcOrd="0" destOrd="0" presId="urn:microsoft.com/office/officeart/2008/layout/HorizontalMultiLevelHierarchy"/>
    <dgm:cxn modelId="{2FE647EF-D331-466F-A338-EEFE211360A5}" type="presParOf" srcId="{40D286A4-87D9-479D-811F-5B46432E6135}" destId="{ABD66843-287C-4AC3-8F69-C4ACD6B3A3F1}" srcOrd="0" destOrd="0" presId="urn:microsoft.com/office/officeart/2008/layout/HorizontalMultiLevelHierarchy"/>
    <dgm:cxn modelId="{E30544DD-4DC0-43DD-BB71-5E80497569DE}" type="presParOf" srcId="{394D2FE6-1928-4C13-A6C2-D0482F73E999}" destId="{938BDE02-FE4C-452E-B507-1F5735874DE4}" srcOrd="1" destOrd="0" presId="urn:microsoft.com/office/officeart/2008/layout/HorizontalMultiLevelHierarchy"/>
    <dgm:cxn modelId="{EDC69CE6-3EE9-49A5-8612-0DDB4D2859F0}" type="presParOf" srcId="{938BDE02-FE4C-452E-B507-1F5735874DE4}" destId="{2AA9F74D-B392-4644-BE7F-8880190356B7}" srcOrd="0" destOrd="0" presId="urn:microsoft.com/office/officeart/2008/layout/HorizontalMultiLevelHierarchy"/>
    <dgm:cxn modelId="{355473D6-03EF-405F-B3B3-C8C8A9737F8B}" type="presParOf" srcId="{938BDE02-FE4C-452E-B507-1F5735874DE4}" destId="{C64B2DA7-76F9-4A0B-A714-AE7FB4B8BCBA}" srcOrd="1" destOrd="0" presId="urn:microsoft.com/office/officeart/2008/layout/HorizontalMultiLevelHierarchy"/>
    <dgm:cxn modelId="{8C840D1A-D913-476F-88AE-F9B2BBD514D1}" type="presParOf" srcId="{394D2FE6-1928-4C13-A6C2-D0482F73E999}" destId="{64A70457-FA6F-44D8-BCA1-6AD4BAB91B91}" srcOrd="2" destOrd="0" presId="urn:microsoft.com/office/officeart/2008/layout/HorizontalMultiLevelHierarchy"/>
    <dgm:cxn modelId="{7396AB62-4F1B-46DA-909B-6DE414D8A8D6}" type="presParOf" srcId="{64A70457-FA6F-44D8-BCA1-6AD4BAB91B91}" destId="{7E6CD1E4-4D40-4E33-AC69-806060C40399}" srcOrd="0" destOrd="0" presId="urn:microsoft.com/office/officeart/2008/layout/HorizontalMultiLevelHierarchy"/>
    <dgm:cxn modelId="{B4A1901D-55B1-4EDB-A32D-E3283BD1C759}" type="presParOf" srcId="{394D2FE6-1928-4C13-A6C2-D0482F73E999}" destId="{E2D14AED-A744-4795-94D4-2B8AEE32A503}" srcOrd="3" destOrd="0" presId="urn:microsoft.com/office/officeart/2008/layout/HorizontalMultiLevelHierarchy"/>
    <dgm:cxn modelId="{B83DBC44-50D0-4991-8AB9-2F3C0A3F7052}" type="presParOf" srcId="{E2D14AED-A744-4795-94D4-2B8AEE32A503}" destId="{76F78B44-0681-469D-BD4A-656716B10354}" srcOrd="0" destOrd="0" presId="urn:microsoft.com/office/officeart/2008/layout/HorizontalMultiLevelHierarchy"/>
    <dgm:cxn modelId="{923F87FF-FF55-4C2D-9EAD-E0B33787397E}" type="presParOf" srcId="{E2D14AED-A744-4795-94D4-2B8AEE32A503}" destId="{481DF1C9-F65E-43A7-9A02-C688C20DAFBA}" srcOrd="1" destOrd="0" presId="urn:microsoft.com/office/officeart/2008/layout/HorizontalMultiLevelHierarchy"/>
    <dgm:cxn modelId="{9DAF535A-AAC4-4948-BABF-EEE273BAAB76}" type="presParOf" srcId="{394D2FE6-1928-4C13-A6C2-D0482F73E999}" destId="{4C91C1E8-D42E-4916-AC9C-60547014F1B8}" srcOrd="4" destOrd="0" presId="urn:microsoft.com/office/officeart/2008/layout/HorizontalMultiLevelHierarchy"/>
    <dgm:cxn modelId="{7595B281-39EE-4D4A-87AF-24544AED3471}" type="presParOf" srcId="{4C91C1E8-D42E-4916-AC9C-60547014F1B8}" destId="{9256ED37-BAEC-43E0-910A-A670336F771E}" srcOrd="0" destOrd="0" presId="urn:microsoft.com/office/officeart/2008/layout/HorizontalMultiLevelHierarchy"/>
    <dgm:cxn modelId="{43A02C96-C12D-40F3-BA6F-9F4641A91D83}" type="presParOf" srcId="{394D2FE6-1928-4C13-A6C2-D0482F73E999}" destId="{1FC653EF-2B86-4079-8717-8EEBDAEB11D8}" srcOrd="5" destOrd="0" presId="urn:microsoft.com/office/officeart/2008/layout/HorizontalMultiLevelHierarchy"/>
    <dgm:cxn modelId="{69BDFB74-5A45-4A14-A566-2DC1CF60A7A4}" type="presParOf" srcId="{1FC653EF-2B86-4079-8717-8EEBDAEB11D8}" destId="{57A960F6-845F-4767-99D6-05FF1DCDE3DB}" srcOrd="0" destOrd="0" presId="urn:microsoft.com/office/officeart/2008/layout/HorizontalMultiLevelHierarchy"/>
    <dgm:cxn modelId="{7118EF0B-CEFD-4382-9FB3-3EEAD2BF7E57}" type="presParOf" srcId="{1FC653EF-2B86-4079-8717-8EEBDAEB11D8}" destId="{50864BB4-A7C3-4DB0-A169-F9EDC44D6D87}" srcOrd="1" destOrd="0" presId="urn:microsoft.com/office/officeart/2008/layout/HorizontalMultiLevelHierarchy"/>
    <dgm:cxn modelId="{A272D46E-B2AE-43F8-9F3E-F0371453675C}" type="presParOf" srcId="{394D2FE6-1928-4C13-A6C2-D0482F73E999}" destId="{EC6C307B-22FF-4325-A6CD-0DAF7A688294}" srcOrd="6" destOrd="0" presId="urn:microsoft.com/office/officeart/2008/layout/HorizontalMultiLevelHierarchy"/>
    <dgm:cxn modelId="{2187D6C9-F172-499E-B695-C5F0E2DD7FFF}" type="presParOf" srcId="{EC6C307B-22FF-4325-A6CD-0DAF7A688294}" destId="{E308C18E-60EB-4B4A-B12D-ED4C2833713C}" srcOrd="0" destOrd="0" presId="urn:microsoft.com/office/officeart/2008/layout/HorizontalMultiLevelHierarchy"/>
    <dgm:cxn modelId="{62157598-A78E-4216-B6B3-C51A35AD8318}" type="presParOf" srcId="{394D2FE6-1928-4C13-A6C2-D0482F73E999}" destId="{CEC1E466-5E75-4DCE-ACA0-23B4E371446A}" srcOrd="7" destOrd="0" presId="urn:microsoft.com/office/officeart/2008/layout/HorizontalMultiLevelHierarchy"/>
    <dgm:cxn modelId="{E40DE554-CDA0-4DEC-AFB0-00FECA1DA19D}" type="presParOf" srcId="{CEC1E466-5E75-4DCE-ACA0-23B4E371446A}" destId="{367FA99A-2854-427D-8382-E6B85CA6D330}" srcOrd="0" destOrd="0" presId="urn:microsoft.com/office/officeart/2008/layout/HorizontalMultiLevelHierarchy"/>
    <dgm:cxn modelId="{D56C01A3-9F44-4800-8AB7-4DA3A621B475}" type="presParOf" srcId="{CEC1E466-5E75-4DCE-ACA0-23B4E371446A}" destId="{C3550913-CFEA-4FD4-BA8D-9D39E6BDF3D9}" srcOrd="1" destOrd="0" presId="urn:microsoft.com/office/officeart/2008/layout/HorizontalMultiLevelHierarchy"/>
    <dgm:cxn modelId="{6697A333-45F0-4DCD-A673-1CE24E56A987}" type="presParOf" srcId="{394D2FE6-1928-4C13-A6C2-D0482F73E999}" destId="{DA9C7088-ACA3-452E-955E-CBBDC667C13C}" srcOrd="8" destOrd="0" presId="urn:microsoft.com/office/officeart/2008/layout/HorizontalMultiLevelHierarchy"/>
    <dgm:cxn modelId="{48D67613-AB87-4088-B52F-B821C8C200C7}" type="presParOf" srcId="{DA9C7088-ACA3-452E-955E-CBBDC667C13C}" destId="{FD186B9C-9C50-474F-9DF4-088642086908}" srcOrd="0" destOrd="0" presId="urn:microsoft.com/office/officeart/2008/layout/HorizontalMultiLevelHierarchy"/>
    <dgm:cxn modelId="{188FAD38-B4CE-4664-9A47-B96A59BDD2EA}" type="presParOf" srcId="{394D2FE6-1928-4C13-A6C2-D0482F73E999}" destId="{8281796E-BC4C-4F9B-8AB1-934F7456B81D}" srcOrd="9" destOrd="0" presId="urn:microsoft.com/office/officeart/2008/layout/HorizontalMultiLevelHierarchy"/>
    <dgm:cxn modelId="{8792D972-D311-4203-B9C9-FD52C312FFB4}" type="presParOf" srcId="{8281796E-BC4C-4F9B-8AB1-934F7456B81D}" destId="{30984703-0E3A-4099-8198-2507BC49455B}" srcOrd="0" destOrd="0" presId="urn:microsoft.com/office/officeart/2008/layout/HorizontalMultiLevelHierarchy"/>
    <dgm:cxn modelId="{082FC15A-0577-4BB6-A40D-F2E53F194769}" type="presParOf" srcId="{8281796E-BC4C-4F9B-8AB1-934F7456B81D}" destId="{D1750664-5EBC-4A18-9660-338696C86E68}" srcOrd="1" destOrd="0" presId="urn:microsoft.com/office/officeart/2008/layout/HorizontalMultiLevelHierarchy"/>
    <dgm:cxn modelId="{1F4CCDEB-82F8-4DC8-B752-564DDBEFA5CF}" type="presParOf" srcId="{394D2FE6-1928-4C13-A6C2-D0482F73E999}" destId="{80F7942A-F7E7-4E7C-BDA2-D29F8DB153FB}" srcOrd="10" destOrd="0" presId="urn:microsoft.com/office/officeart/2008/layout/HorizontalMultiLevelHierarchy"/>
    <dgm:cxn modelId="{1D2647C5-E47F-42AE-8D69-EEF90403D38F}" type="presParOf" srcId="{80F7942A-F7E7-4E7C-BDA2-D29F8DB153FB}" destId="{BF1BCD64-8D18-4224-A034-263F2BB86F8C}" srcOrd="0" destOrd="0" presId="urn:microsoft.com/office/officeart/2008/layout/HorizontalMultiLevelHierarchy"/>
    <dgm:cxn modelId="{0646B5D7-472D-4FC5-8876-EA3F54C81695}" type="presParOf" srcId="{394D2FE6-1928-4C13-A6C2-D0482F73E999}" destId="{A02DE7CE-8A99-43CA-956E-863994576CF8}" srcOrd="11" destOrd="0" presId="urn:microsoft.com/office/officeart/2008/layout/HorizontalMultiLevelHierarchy"/>
    <dgm:cxn modelId="{EEAAAB5B-6DB1-4FF8-AEB0-07D68CBA09F7}" type="presParOf" srcId="{A02DE7CE-8A99-43CA-956E-863994576CF8}" destId="{0FEF380F-E5B4-4A8D-8AF7-9BB19E580C22}" srcOrd="0" destOrd="0" presId="urn:microsoft.com/office/officeart/2008/layout/HorizontalMultiLevelHierarchy"/>
    <dgm:cxn modelId="{CC25D900-FED8-4E70-9FB4-8F681A9721BC}" type="presParOf" srcId="{A02DE7CE-8A99-43CA-956E-863994576CF8}" destId="{A5C28EF2-F826-4D56-8081-31FFF47294F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51A5A-3E18-4498-BB9F-5EE2C40E684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2D47D6-BEF4-4968-BD94-CA806138A407}">
      <dgm:prSet phldrT="[Text]"/>
      <dgm:spPr>
        <a:solidFill>
          <a:srgbClr val="FF0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b="1" dirty="0" smtClean="0"/>
            <a:t>Department Chairs</a:t>
          </a:r>
          <a:endParaRPr lang="en-US" b="1" dirty="0"/>
        </a:p>
      </dgm:t>
    </dgm:pt>
    <dgm:pt modelId="{E1DEA53D-3635-47A1-8D76-D0208888E7FA}" type="parTrans" cxnId="{55A57600-40EB-4B96-B43D-77613A320F37}">
      <dgm:prSet/>
      <dgm:spPr/>
      <dgm:t>
        <a:bodyPr/>
        <a:lstStyle/>
        <a:p>
          <a:endParaRPr lang="en-US"/>
        </a:p>
      </dgm:t>
    </dgm:pt>
    <dgm:pt modelId="{E647BF20-687C-42D1-973C-686FF99DA509}" type="sibTrans" cxnId="{55A57600-40EB-4B96-B43D-77613A320F37}">
      <dgm:prSet/>
      <dgm:spPr/>
      <dgm:t>
        <a:bodyPr/>
        <a:lstStyle/>
        <a:p>
          <a:endParaRPr lang="en-US"/>
        </a:p>
      </dgm:t>
    </dgm:pt>
    <dgm:pt modelId="{70F01810-440A-4C6F-AD89-CDA0A81A8CF0}">
      <dgm:prSet phldrT="[Text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/>
            <a:t>Student Services Council</a:t>
          </a:r>
          <a:endParaRPr lang="en-US" b="1" dirty="0"/>
        </a:p>
      </dgm:t>
    </dgm:pt>
    <dgm:pt modelId="{5413999A-A223-4DD1-BEB9-CB41D45E6080}" type="parTrans" cxnId="{61229523-E830-4DB7-86F7-11F5B067C821}">
      <dgm:prSet/>
      <dgm:spPr/>
      <dgm:t>
        <a:bodyPr/>
        <a:lstStyle/>
        <a:p>
          <a:endParaRPr lang="en-US"/>
        </a:p>
      </dgm:t>
    </dgm:pt>
    <dgm:pt modelId="{8A69F615-8E79-4BAA-8D8C-7514610AC1A2}" type="sibTrans" cxnId="{61229523-E830-4DB7-86F7-11F5B067C821}">
      <dgm:prSet/>
      <dgm:spPr/>
      <dgm:t>
        <a:bodyPr/>
        <a:lstStyle/>
        <a:p>
          <a:endParaRPr lang="en-US"/>
        </a:p>
      </dgm:t>
    </dgm:pt>
    <dgm:pt modelId="{7CB944CE-F851-46EE-A339-B774B9DE7D7F}">
      <dgm:prSet phldrT="[Text]"/>
      <dgm:spPr>
        <a:solidFill>
          <a:srgbClr val="00B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US" b="1" dirty="0" smtClean="0"/>
            <a:t>Council of Deans</a:t>
          </a:r>
          <a:endParaRPr lang="en-US" b="1" dirty="0"/>
        </a:p>
      </dgm:t>
    </dgm:pt>
    <dgm:pt modelId="{CCCC57D9-54C7-4846-A619-A4B5C6F8D80D}" type="parTrans" cxnId="{106DA350-E2C5-4616-AE8F-F05ADC8269D6}">
      <dgm:prSet/>
      <dgm:spPr/>
      <dgm:t>
        <a:bodyPr/>
        <a:lstStyle/>
        <a:p>
          <a:endParaRPr lang="en-US"/>
        </a:p>
      </dgm:t>
    </dgm:pt>
    <dgm:pt modelId="{05851B0C-21E7-4F64-8BF0-BCAD55F56E2D}" type="sibTrans" cxnId="{106DA350-E2C5-4616-AE8F-F05ADC8269D6}">
      <dgm:prSet/>
      <dgm:spPr/>
      <dgm:t>
        <a:bodyPr/>
        <a:lstStyle/>
        <a:p>
          <a:endParaRPr lang="en-US"/>
        </a:p>
      </dgm:t>
    </dgm:pt>
    <dgm:pt modelId="{5541F9AB-5BF2-4B6F-9DB8-C0DEE96EEE6A}">
      <dgm:prSet phldrT="[Text]"/>
      <dgm:spPr>
        <a:solidFill>
          <a:srgbClr val="7030A0"/>
        </a:solidFill>
        <a:ln>
          <a:solidFill>
            <a:srgbClr val="7030A0"/>
          </a:solidFill>
        </a:ln>
      </dgm:spPr>
      <dgm:t>
        <a:bodyPr/>
        <a:lstStyle/>
        <a:p>
          <a:r>
            <a:rPr lang="en-US" b="1" dirty="0" smtClean="0"/>
            <a:t>Financial Aid Advisory Committee</a:t>
          </a:r>
          <a:endParaRPr lang="en-US" b="1" dirty="0"/>
        </a:p>
      </dgm:t>
    </dgm:pt>
    <dgm:pt modelId="{BDF769D6-E4D8-4825-96BA-DBC6852E1AEC}" type="parTrans" cxnId="{AB312FA9-384F-44A2-BDB5-839A1B282812}">
      <dgm:prSet/>
      <dgm:spPr/>
      <dgm:t>
        <a:bodyPr/>
        <a:lstStyle/>
        <a:p>
          <a:endParaRPr lang="en-US"/>
        </a:p>
      </dgm:t>
    </dgm:pt>
    <dgm:pt modelId="{27034145-A0D1-4A0A-8EC0-F33C548F228D}" type="sibTrans" cxnId="{AB312FA9-384F-44A2-BDB5-839A1B282812}">
      <dgm:prSet/>
      <dgm:spPr/>
      <dgm:t>
        <a:bodyPr/>
        <a:lstStyle/>
        <a:p>
          <a:endParaRPr lang="en-US"/>
        </a:p>
      </dgm:t>
    </dgm:pt>
    <dgm:pt modelId="{556A7635-BB0A-4347-B5A2-DA2240F94CD1}">
      <dgm:prSet phldrT="[Text]"/>
      <dgm:spPr>
        <a:solidFill>
          <a:schemeClr val="tx2">
            <a:lumMod val="60000"/>
            <a:lumOff val="4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b="1" dirty="0" smtClean="0"/>
            <a:t>Grievance Committee</a:t>
          </a:r>
          <a:endParaRPr lang="en-US" b="1" dirty="0"/>
        </a:p>
      </dgm:t>
    </dgm:pt>
    <dgm:pt modelId="{735B435D-12AF-4571-BC9C-BE259D0B4499}" type="parTrans" cxnId="{7BC92CD2-EB86-4B33-AFB0-B5C781C44F44}">
      <dgm:prSet/>
      <dgm:spPr/>
      <dgm:t>
        <a:bodyPr/>
        <a:lstStyle/>
        <a:p>
          <a:endParaRPr lang="en-US"/>
        </a:p>
      </dgm:t>
    </dgm:pt>
    <dgm:pt modelId="{5579907C-D7D8-4177-9452-A7CC799BF6EB}" type="sibTrans" cxnId="{7BC92CD2-EB86-4B33-AFB0-B5C781C44F44}">
      <dgm:prSet/>
      <dgm:spPr/>
      <dgm:t>
        <a:bodyPr/>
        <a:lstStyle/>
        <a:p>
          <a:endParaRPr lang="en-US"/>
        </a:p>
      </dgm:t>
    </dgm:pt>
    <dgm:pt modelId="{AF140F70-7AEE-4042-ACF7-E65DB1F41C6D}">
      <dgm:prSet phldrT="[Text]"/>
      <dgm:spPr>
        <a:solidFill>
          <a:schemeClr val="accent6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US" b="1" dirty="0" smtClean="0"/>
            <a:t>Learning Resource Advisory Committee</a:t>
          </a:r>
          <a:endParaRPr lang="en-US" b="1" dirty="0"/>
        </a:p>
      </dgm:t>
    </dgm:pt>
    <dgm:pt modelId="{29894FFB-5E7B-471A-B7FF-1641059094B0}" type="parTrans" cxnId="{32F5726D-E7DF-493F-9531-992461184AB4}">
      <dgm:prSet/>
      <dgm:spPr/>
      <dgm:t>
        <a:bodyPr/>
        <a:lstStyle/>
        <a:p>
          <a:endParaRPr lang="en-US"/>
        </a:p>
      </dgm:t>
    </dgm:pt>
    <dgm:pt modelId="{E79190C6-5A3C-43D2-A1AF-AED9D7F19696}" type="sibTrans" cxnId="{32F5726D-E7DF-493F-9531-992461184AB4}">
      <dgm:prSet/>
      <dgm:spPr/>
      <dgm:t>
        <a:bodyPr/>
        <a:lstStyle/>
        <a:p>
          <a:endParaRPr lang="en-US"/>
        </a:p>
      </dgm:t>
    </dgm:pt>
    <dgm:pt modelId="{D2474113-2F44-413B-B130-D0E0F6A27804}" type="pres">
      <dgm:prSet presAssocID="{40B51A5A-3E18-4498-BB9F-5EE2C40E684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1C0EF92-BC07-4A83-89A2-BF91702408B6}" type="pres">
      <dgm:prSet presAssocID="{912D47D6-BEF4-4968-BD94-CA806138A40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7FB80-5642-48BB-912C-881243373BA6}" type="pres">
      <dgm:prSet presAssocID="{912D47D6-BEF4-4968-BD94-CA806138A407}" presName="spNode" presStyleCnt="0"/>
      <dgm:spPr/>
    </dgm:pt>
    <dgm:pt modelId="{DB2C0C4F-54F2-41A5-99D2-73FCDD5DC938}" type="pres">
      <dgm:prSet presAssocID="{E647BF20-687C-42D1-973C-686FF99DA50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85B60293-534F-4363-A9A5-87B4899A2C22}" type="pres">
      <dgm:prSet presAssocID="{70F01810-440A-4C6F-AD89-CDA0A81A8CF0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260B60-7182-413B-8EAC-2CDB0CD0D652}" type="pres">
      <dgm:prSet presAssocID="{70F01810-440A-4C6F-AD89-CDA0A81A8CF0}" presName="spNode" presStyleCnt="0"/>
      <dgm:spPr/>
    </dgm:pt>
    <dgm:pt modelId="{2CEBB8AB-EDB6-4268-8540-5DFCC366564D}" type="pres">
      <dgm:prSet presAssocID="{8A69F615-8E79-4BAA-8D8C-7514610AC1A2}" presName="sibTrans" presStyleLbl="sibTrans1D1" presStyleIdx="1" presStyleCnt="6"/>
      <dgm:spPr/>
      <dgm:t>
        <a:bodyPr/>
        <a:lstStyle/>
        <a:p>
          <a:endParaRPr lang="en-US"/>
        </a:p>
      </dgm:t>
    </dgm:pt>
    <dgm:pt modelId="{ECBC2009-F254-4C1D-81D2-219E62A10417}" type="pres">
      <dgm:prSet presAssocID="{7CB944CE-F851-46EE-A339-B774B9DE7D7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EF4EB5-A83B-4C7C-8953-C7B984AF3D11}" type="pres">
      <dgm:prSet presAssocID="{7CB944CE-F851-46EE-A339-B774B9DE7D7F}" presName="spNode" presStyleCnt="0"/>
      <dgm:spPr/>
    </dgm:pt>
    <dgm:pt modelId="{34DD9862-94E8-438C-B6D7-AA3AA51AA732}" type="pres">
      <dgm:prSet presAssocID="{05851B0C-21E7-4F64-8BF0-BCAD55F56E2D}" presName="sibTrans" presStyleLbl="sibTrans1D1" presStyleIdx="2" presStyleCnt="6"/>
      <dgm:spPr/>
      <dgm:t>
        <a:bodyPr/>
        <a:lstStyle/>
        <a:p>
          <a:endParaRPr lang="en-US"/>
        </a:p>
      </dgm:t>
    </dgm:pt>
    <dgm:pt modelId="{58E5922E-0701-4BB5-9AE7-E118D6332FBE}" type="pres">
      <dgm:prSet presAssocID="{5541F9AB-5BF2-4B6F-9DB8-C0DEE96EEE6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822D7-A855-407B-BB7E-A45848A98826}" type="pres">
      <dgm:prSet presAssocID="{5541F9AB-5BF2-4B6F-9DB8-C0DEE96EEE6A}" presName="spNode" presStyleCnt="0"/>
      <dgm:spPr/>
    </dgm:pt>
    <dgm:pt modelId="{2953D4D2-F140-4678-8F2A-77889355D276}" type="pres">
      <dgm:prSet presAssocID="{27034145-A0D1-4A0A-8EC0-F33C548F228D}" presName="sibTrans" presStyleLbl="sibTrans1D1" presStyleIdx="3" presStyleCnt="6"/>
      <dgm:spPr/>
      <dgm:t>
        <a:bodyPr/>
        <a:lstStyle/>
        <a:p>
          <a:endParaRPr lang="en-US"/>
        </a:p>
      </dgm:t>
    </dgm:pt>
    <dgm:pt modelId="{D3CF7EAA-1FF8-4D2C-B18D-C857A335C9F9}" type="pres">
      <dgm:prSet presAssocID="{AF140F70-7AEE-4042-ACF7-E65DB1F41C6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B85A3C-AACA-42C0-AF30-BB09901128D8}" type="pres">
      <dgm:prSet presAssocID="{AF140F70-7AEE-4042-ACF7-E65DB1F41C6D}" presName="spNode" presStyleCnt="0"/>
      <dgm:spPr/>
    </dgm:pt>
    <dgm:pt modelId="{F4EE5F68-429C-4813-9B88-9916C27BE93D}" type="pres">
      <dgm:prSet presAssocID="{E79190C6-5A3C-43D2-A1AF-AED9D7F19696}" presName="sibTrans" presStyleLbl="sibTrans1D1" presStyleIdx="4" presStyleCnt="6"/>
      <dgm:spPr/>
      <dgm:t>
        <a:bodyPr/>
        <a:lstStyle/>
        <a:p>
          <a:endParaRPr lang="en-US"/>
        </a:p>
      </dgm:t>
    </dgm:pt>
    <dgm:pt modelId="{4578DA10-0339-481A-976F-D08E044D1B63}" type="pres">
      <dgm:prSet presAssocID="{556A7635-BB0A-4347-B5A2-DA2240F94CD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B9AE7B-81B9-4B6F-9D79-7B90DCE3663C}" type="pres">
      <dgm:prSet presAssocID="{556A7635-BB0A-4347-B5A2-DA2240F94CD1}" presName="spNode" presStyleCnt="0"/>
      <dgm:spPr/>
    </dgm:pt>
    <dgm:pt modelId="{67B78ADC-7D4B-4AAB-BB00-A054D2FC291B}" type="pres">
      <dgm:prSet presAssocID="{5579907C-D7D8-4177-9452-A7CC799BF6E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61229523-E830-4DB7-86F7-11F5B067C821}" srcId="{40B51A5A-3E18-4498-BB9F-5EE2C40E684C}" destId="{70F01810-440A-4C6F-AD89-CDA0A81A8CF0}" srcOrd="1" destOrd="0" parTransId="{5413999A-A223-4DD1-BEB9-CB41D45E6080}" sibTransId="{8A69F615-8E79-4BAA-8D8C-7514610AC1A2}"/>
    <dgm:cxn modelId="{7DBAA775-DFEF-455D-A718-B37A26A03C34}" type="presOf" srcId="{05851B0C-21E7-4F64-8BF0-BCAD55F56E2D}" destId="{34DD9862-94E8-438C-B6D7-AA3AA51AA732}" srcOrd="0" destOrd="0" presId="urn:microsoft.com/office/officeart/2005/8/layout/cycle5"/>
    <dgm:cxn modelId="{55A57600-40EB-4B96-B43D-77613A320F37}" srcId="{40B51A5A-3E18-4498-BB9F-5EE2C40E684C}" destId="{912D47D6-BEF4-4968-BD94-CA806138A407}" srcOrd="0" destOrd="0" parTransId="{E1DEA53D-3635-47A1-8D76-D0208888E7FA}" sibTransId="{E647BF20-687C-42D1-973C-686FF99DA509}"/>
    <dgm:cxn modelId="{B63DED91-0816-45EE-B241-191E833CD633}" type="presOf" srcId="{912D47D6-BEF4-4968-BD94-CA806138A407}" destId="{D1C0EF92-BC07-4A83-89A2-BF91702408B6}" srcOrd="0" destOrd="0" presId="urn:microsoft.com/office/officeart/2005/8/layout/cycle5"/>
    <dgm:cxn modelId="{9A7346BC-B9F5-4017-9036-AED0DABE7917}" type="presOf" srcId="{70F01810-440A-4C6F-AD89-CDA0A81A8CF0}" destId="{85B60293-534F-4363-A9A5-87B4899A2C22}" srcOrd="0" destOrd="0" presId="urn:microsoft.com/office/officeart/2005/8/layout/cycle5"/>
    <dgm:cxn modelId="{187C25D0-DAA2-4D96-89CC-4FA32FDA4613}" type="presOf" srcId="{5579907C-D7D8-4177-9452-A7CC799BF6EB}" destId="{67B78ADC-7D4B-4AAB-BB00-A054D2FC291B}" srcOrd="0" destOrd="0" presId="urn:microsoft.com/office/officeart/2005/8/layout/cycle5"/>
    <dgm:cxn modelId="{CA66BE39-33C4-416A-AD64-39AEABBDD7E2}" type="presOf" srcId="{27034145-A0D1-4A0A-8EC0-F33C548F228D}" destId="{2953D4D2-F140-4678-8F2A-77889355D276}" srcOrd="0" destOrd="0" presId="urn:microsoft.com/office/officeart/2005/8/layout/cycle5"/>
    <dgm:cxn modelId="{106DA350-E2C5-4616-AE8F-F05ADC8269D6}" srcId="{40B51A5A-3E18-4498-BB9F-5EE2C40E684C}" destId="{7CB944CE-F851-46EE-A339-B774B9DE7D7F}" srcOrd="2" destOrd="0" parTransId="{CCCC57D9-54C7-4846-A619-A4B5C6F8D80D}" sibTransId="{05851B0C-21E7-4F64-8BF0-BCAD55F56E2D}"/>
    <dgm:cxn modelId="{F259EDE1-331F-408E-A30E-8CF7D3B61887}" type="presOf" srcId="{5541F9AB-5BF2-4B6F-9DB8-C0DEE96EEE6A}" destId="{58E5922E-0701-4BB5-9AE7-E118D6332FBE}" srcOrd="0" destOrd="0" presId="urn:microsoft.com/office/officeart/2005/8/layout/cycle5"/>
    <dgm:cxn modelId="{6ED51A39-72D6-48BD-93C5-F46443D54AE7}" type="presOf" srcId="{8A69F615-8E79-4BAA-8D8C-7514610AC1A2}" destId="{2CEBB8AB-EDB6-4268-8540-5DFCC366564D}" srcOrd="0" destOrd="0" presId="urn:microsoft.com/office/officeart/2005/8/layout/cycle5"/>
    <dgm:cxn modelId="{AB312FA9-384F-44A2-BDB5-839A1B282812}" srcId="{40B51A5A-3E18-4498-BB9F-5EE2C40E684C}" destId="{5541F9AB-5BF2-4B6F-9DB8-C0DEE96EEE6A}" srcOrd="3" destOrd="0" parTransId="{BDF769D6-E4D8-4825-96BA-DBC6852E1AEC}" sibTransId="{27034145-A0D1-4A0A-8EC0-F33C548F228D}"/>
    <dgm:cxn modelId="{A74CE32E-4840-41E0-B485-BC5BD75B955A}" type="presOf" srcId="{556A7635-BB0A-4347-B5A2-DA2240F94CD1}" destId="{4578DA10-0339-481A-976F-D08E044D1B63}" srcOrd="0" destOrd="0" presId="urn:microsoft.com/office/officeart/2005/8/layout/cycle5"/>
    <dgm:cxn modelId="{9F3B8D08-633D-4CC9-BB9A-CA538B085218}" type="presOf" srcId="{E79190C6-5A3C-43D2-A1AF-AED9D7F19696}" destId="{F4EE5F68-429C-4813-9B88-9916C27BE93D}" srcOrd="0" destOrd="0" presId="urn:microsoft.com/office/officeart/2005/8/layout/cycle5"/>
    <dgm:cxn modelId="{7BC92CD2-EB86-4B33-AFB0-B5C781C44F44}" srcId="{40B51A5A-3E18-4498-BB9F-5EE2C40E684C}" destId="{556A7635-BB0A-4347-B5A2-DA2240F94CD1}" srcOrd="5" destOrd="0" parTransId="{735B435D-12AF-4571-BC9C-BE259D0B4499}" sibTransId="{5579907C-D7D8-4177-9452-A7CC799BF6EB}"/>
    <dgm:cxn modelId="{32F5726D-E7DF-493F-9531-992461184AB4}" srcId="{40B51A5A-3E18-4498-BB9F-5EE2C40E684C}" destId="{AF140F70-7AEE-4042-ACF7-E65DB1F41C6D}" srcOrd="4" destOrd="0" parTransId="{29894FFB-5E7B-471A-B7FF-1641059094B0}" sibTransId="{E79190C6-5A3C-43D2-A1AF-AED9D7F19696}"/>
    <dgm:cxn modelId="{FD887648-9AAD-4B80-8EED-7F3D3E10CFC0}" type="presOf" srcId="{40B51A5A-3E18-4498-BB9F-5EE2C40E684C}" destId="{D2474113-2F44-413B-B130-D0E0F6A27804}" srcOrd="0" destOrd="0" presId="urn:microsoft.com/office/officeart/2005/8/layout/cycle5"/>
    <dgm:cxn modelId="{6AF7551A-3675-4B53-95E7-FD42AADA8BC3}" type="presOf" srcId="{7CB944CE-F851-46EE-A339-B774B9DE7D7F}" destId="{ECBC2009-F254-4C1D-81D2-219E62A10417}" srcOrd="0" destOrd="0" presId="urn:microsoft.com/office/officeart/2005/8/layout/cycle5"/>
    <dgm:cxn modelId="{9F6CB57C-5472-48FF-8869-AC6386CFE3FD}" type="presOf" srcId="{E647BF20-687C-42D1-973C-686FF99DA509}" destId="{DB2C0C4F-54F2-41A5-99D2-73FCDD5DC938}" srcOrd="0" destOrd="0" presId="urn:microsoft.com/office/officeart/2005/8/layout/cycle5"/>
    <dgm:cxn modelId="{4FA6A3CD-28CB-41B6-851E-B34BB03B387A}" type="presOf" srcId="{AF140F70-7AEE-4042-ACF7-E65DB1F41C6D}" destId="{D3CF7EAA-1FF8-4D2C-B18D-C857A335C9F9}" srcOrd="0" destOrd="0" presId="urn:microsoft.com/office/officeart/2005/8/layout/cycle5"/>
    <dgm:cxn modelId="{BF160AE9-82B5-449C-9801-287478F1EF02}" type="presParOf" srcId="{D2474113-2F44-413B-B130-D0E0F6A27804}" destId="{D1C0EF92-BC07-4A83-89A2-BF91702408B6}" srcOrd="0" destOrd="0" presId="urn:microsoft.com/office/officeart/2005/8/layout/cycle5"/>
    <dgm:cxn modelId="{9173455A-EFE3-4A3D-8736-1F48D2D99CA2}" type="presParOf" srcId="{D2474113-2F44-413B-B130-D0E0F6A27804}" destId="{9257FB80-5642-48BB-912C-881243373BA6}" srcOrd="1" destOrd="0" presId="urn:microsoft.com/office/officeart/2005/8/layout/cycle5"/>
    <dgm:cxn modelId="{422812C9-6436-4AB9-9329-7080585F05B0}" type="presParOf" srcId="{D2474113-2F44-413B-B130-D0E0F6A27804}" destId="{DB2C0C4F-54F2-41A5-99D2-73FCDD5DC938}" srcOrd="2" destOrd="0" presId="urn:microsoft.com/office/officeart/2005/8/layout/cycle5"/>
    <dgm:cxn modelId="{9A208F63-0A45-4D1F-9493-AC12CD30D53D}" type="presParOf" srcId="{D2474113-2F44-413B-B130-D0E0F6A27804}" destId="{85B60293-534F-4363-A9A5-87B4899A2C22}" srcOrd="3" destOrd="0" presId="urn:microsoft.com/office/officeart/2005/8/layout/cycle5"/>
    <dgm:cxn modelId="{0E714445-23E3-4FDB-BA03-F9C4B2751AF1}" type="presParOf" srcId="{D2474113-2F44-413B-B130-D0E0F6A27804}" destId="{AE260B60-7182-413B-8EAC-2CDB0CD0D652}" srcOrd="4" destOrd="0" presId="urn:microsoft.com/office/officeart/2005/8/layout/cycle5"/>
    <dgm:cxn modelId="{B14B3553-9F1C-453F-8452-88AE59BA82F5}" type="presParOf" srcId="{D2474113-2F44-413B-B130-D0E0F6A27804}" destId="{2CEBB8AB-EDB6-4268-8540-5DFCC366564D}" srcOrd="5" destOrd="0" presId="urn:microsoft.com/office/officeart/2005/8/layout/cycle5"/>
    <dgm:cxn modelId="{BE12CE64-38D2-4C4C-B653-9C8350239249}" type="presParOf" srcId="{D2474113-2F44-413B-B130-D0E0F6A27804}" destId="{ECBC2009-F254-4C1D-81D2-219E62A10417}" srcOrd="6" destOrd="0" presId="urn:microsoft.com/office/officeart/2005/8/layout/cycle5"/>
    <dgm:cxn modelId="{3381DF8B-B209-48C5-955C-07AA19FA9152}" type="presParOf" srcId="{D2474113-2F44-413B-B130-D0E0F6A27804}" destId="{60EF4EB5-A83B-4C7C-8953-C7B984AF3D11}" srcOrd="7" destOrd="0" presId="urn:microsoft.com/office/officeart/2005/8/layout/cycle5"/>
    <dgm:cxn modelId="{D40680AE-2120-4C14-A72D-1D868BAA3A0B}" type="presParOf" srcId="{D2474113-2F44-413B-B130-D0E0F6A27804}" destId="{34DD9862-94E8-438C-B6D7-AA3AA51AA732}" srcOrd="8" destOrd="0" presId="urn:microsoft.com/office/officeart/2005/8/layout/cycle5"/>
    <dgm:cxn modelId="{03879227-4CEF-415A-B93F-1F8E8A90CF19}" type="presParOf" srcId="{D2474113-2F44-413B-B130-D0E0F6A27804}" destId="{58E5922E-0701-4BB5-9AE7-E118D6332FBE}" srcOrd="9" destOrd="0" presId="urn:microsoft.com/office/officeart/2005/8/layout/cycle5"/>
    <dgm:cxn modelId="{11F1E7A8-88DA-4B94-8C79-F286DE457472}" type="presParOf" srcId="{D2474113-2F44-413B-B130-D0E0F6A27804}" destId="{3D7822D7-A855-407B-BB7E-A45848A98826}" srcOrd="10" destOrd="0" presId="urn:microsoft.com/office/officeart/2005/8/layout/cycle5"/>
    <dgm:cxn modelId="{0A85E217-69F5-4269-A8C8-996144B76EC2}" type="presParOf" srcId="{D2474113-2F44-413B-B130-D0E0F6A27804}" destId="{2953D4D2-F140-4678-8F2A-77889355D276}" srcOrd="11" destOrd="0" presId="urn:microsoft.com/office/officeart/2005/8/layout/cycle5"/>
    <dgm:cxn modelId="{FB51601E-C714-447F-8EA8-1C9AF72CAFB1}" type="presParOf" srcId="{D2474113-2F44-413B-B130-D0E0F6A27804}" destId="{D3CF7EAA-1FF8-4D2C-B18D-C857A335C9F9}" srcOrd="12" destOrd="0" presId="urn:microsoft.com/office/officeart/2005/8/layout/cycle5"/>
    <dgm:cxn modelId="{315F392D-08AC-4DAA-836F-5CDEE04DF0CE}" type="presParOf" srcId="{D2474113-2F44-413B-B130-D0E0F6A27804}" destId="{75B85A3C-AACA-42C0-AF30-BB09901128D8}" srcOrd="13" destOrd="0" presId="urn:microsoft.com/office/officeart/2005/8/layout/cycle5"/>
    <dgm:cxn modelId="{5341A718-AA32-4E47-8610-4CB136FF4A16}" type="presParOf" srcId="{D2474113-2F44-413B-B130-D0E0F6A27804}" destId="{F4EE5F68-429C-4813-9B88-9916C27BE93D}" srcOrd="14" destOrd="0" presId="urn:microsoft.com/office/officeart/2005/8/layout/cycle5"/>
    <dgm:cxn modelId="{3F8F6D7E-6E03-4BA1-B99B-458091DE55A5}" type="presParOf" srcId="{D2474113-2F44-413B-B130-D0E0F6A27804}" destId="{4578DA10-0339-481A-976F-D08E044D1B63}" srcOrd="15" destOrd="0" presId="urn:microsoft.com/office/officeart/2005/8/layout/cycle5"/>
    <dgm:cxn modelId="{D65F61A4-EB90-4C47-95FE-2203CD051AAE}" type="presParOf" srcId="{D2474113-2F44-413B-B130-D0E0F6A27804}" destId="{53B9AE7B-81B9-4B6F-9D79-7B90DCE3663C}" srcOrd="16" destOrd="0" presId="urn:microsoft.com/office/officeart/2005/8/layout/cycle5"/>
    <dgm:cxn modelId="{E214BC91-94A1-48E9-980C-5FB1B468EF5E}" type="presParOf" srcId="{D2474113-2F44-413B-B130-D0E0F6A27804}" destId="{67B78ADC-7D4B-4AAB-BB00-A054D2FC291B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7942A-F7E7-4E7C-BDA2-D29F8DB153FB}">
      <dsp:nvSpPr>
        <dsp:cNvPr id="0" name=""/>
        <dsp:cNvSpPr/>
      </dsp:nvSpPr>
      <dsp:spPr>
        <a:xfrm>
          <a:off x="3198833" y="2262981"/>
          <a:ext cx="409314" cy="19498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657" y="0"/>
              </a:lnTo>
              <a:lnTo>
                <a:pt x="204657" y="1949860"/>
              </a:lnTo>
              <a:lnTo>
                <a:pt x="409314" y="19498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53682" y="3188102"/>
        <a:ext cx="99617" cy="99617"/>
      </dsp:txXfrm>
    </dsp:sp>
    <dsp:sp modelId="{DA9C7088-ACA3-452E-955E-CBBDC667C13C}">
      <dsp:nvSpPr>
        <dsp:cNvPr id="0" name=""/>
        <dsp:cNvSpPr/>
      </dsp:nvSpPr>
      <dsp:spPr>
        <a:xfrm>
          <a:off x="3198833" y="2262981"/>
          <a:ext cx="409314" cy="1169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657" y="0"/>
              </a:lnTo>
              <a:lnTo>
                <a:pt x="204657" y="1169916"/>
              </a:lnTo>
              <a:lnTo>
                <a:pt x="409314" y="11699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504" y="2816953"/>
        <a:ext cx="61972" cy="61972"/>
      </dsp:txXfrm>
    </dsp:sp>
    <dsp:sp modelId="{EC6C307B-22FF-4325-A6CD-0DAF7A688294}">
      <dsp:nvSpPr>
        <dsp:cNvPr id="0" name=""/>
        <dsp:cNvSpPr/>
      </dsp:nvSpPr>
      <dsp:spPr>
        <a:xfrm>
          <a:off x="3198833" y="2262981"/>
          <a:ext cx="409314" cy="3899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657" y="0"/>
              </a:lnTo>
              <a:lnTo>
                <a:pt x="204657" y="389972"/>
              </a:lnTo>
              <a:lnTo>
                <a:pt x="409314" y="3899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357" y="2443833"/>
        <a:ext cx="28267" cy="28267"/>
      </dsp:txXfrm>
    </dsp:sp>
    <dsp:sp modelId="{4C91C1E8-D42E-4916-AC9C-60547014F1B8}">
      <dsp:nvSpPr>
        <dsp:cNvPr id="0" name=""/>
        <dsp:cNvSpPr/>
      </dsp:nvSpPr>
      <dsp:spPr>
        <a:xfrm>
          <a:off x="3198833" y="1873009"/>
          <a:ext cx="409314" cy="389972"/>
        </a:xfrm>
        <a:custGeom>
          <a:avLst/>
          <a:gdLst/>
          <a:ahLst/>
          <a:cxnLst/>
          <a:rect l="0" t="0" r="0" b="0"/>
          <a:pathLst>
            <a:path>
              <a:moveTo>
                <a:pt x="0" y="389972"/>
              </a:moveTo>
              <a:lnTo>
                <a:pt x="204657" y="389972"/>
              </a:lnTo>
              <a:lnTo>
                <a:pt x="204657" y="0"/>
              </a:lnTo>
              <a:lnTo>
                <a:pt x="4093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89357" y="2053861"/>
        <a:ext cx="28267" cy="28267"/>
      </dsp:txXfrm>
    </dsp:sp>
    <dsp:sp modelId="{64A70457-FA6F-44D8-BCA1-6AD4BAB91B91}">
      <dsp:nvSpPr>
        <dsp:cNvPr id="0" name=""/>
        <dsp:cNvSpPr/>
      </dsp:nvSpPr>
      <dsp:spPr>
        <a:xfrm>
          <a:off x="3198833" y="1093065"/>
          <a:ext cx="409314" cy="1169916"/>
        </a:xfrm>
        <a:custGeom>
          <a:avLst/>
          <a:gdLst/>
          <a:ahLst/>
          <a:cxnLst/>
          <a:rect l="0" t="0" r="0" b="0"/>
          <a:pathLst>
            <a:path>
              <a:moveTo>
                <a:pt x="0" y="1169916"/>
              </a:moveTo>
              <a:lnTo>
                <a:pt x="204657" y="1169916"/>
              </a:lnTo>
              <a:lnTo>
                <a:pt x="204657" y="0"/>
              </a:lnTo>
              <a:lnTo>
                <a:pt x="4093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72504" y="1647037"/>
        <a:ext cx="61972" cy="61972"/>
      </dsp:txXfrm>
    </dsp:sp>
    <dsp:sp modelId="{40D286A4-87D9-479D-811F-5B46432E6135}">
      <dsp:nvSpPr>
        <dsp:cNvPr id="0" name=""/>
        <dsp:cNvSpPr/>
      </dsp:nvSpPr>
      <dsp:spPr>
        <a:xfrm>
          <a:off x="3198833" y="313121"/>
          <a:ext cx="409314" cy="1949860"/>
        </a:xfrm>
        <a:custGeom>
          <a:avLst/>
          <a:gdLst/>
          <a:ahLst/>
          <a:cxnLst/>
          <a:rect l="0" t="0" r="0" b="0"/>
          <a:pathLst>
            <a:path>
              <a:moveTo>
                <a:pt x="0" y="1949860"/>
              </a:moveTo>
              <a:lnTo>
                <a:pt x="204657" y="1949860"/>
              </a:lnTo>
              <a:lnTo>
                <a:pt x="204657" y="0"/>
              </a:lnTo>
              <a:lnTo>
                <a:pt x="40931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3353682" y="1238242"/>
        <a:ext cx="99617" cy="99617"/>
      </dsp:txXfrm>
    </dsp:sp>
    <dsp:sp modelId="{175FC9AF-A99E-4970-9FF1-A7C21AB8CFD8}">
      <dsp:nvSpPr>
        <dsp:cNvPr id="0" name=""/>
        <dsp:cNvSpPr/>
      </dsp:nvSpPr>
      <dsp:spPr>
        <a:xfrm rot="16200000">
          <a:off x="1244868" y="1951003"/>
          <a:ext cx="3283975" cy="623955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College Council </a:t>
          </a:r>
          <a:endParaRPr lang="en-US" sz="4000" b="1" kern="1200" dirty="0"/>
        </a:p>
      </dsp:txBody>
      <dsp:txXfrm>
        <a:off x="1244868" y="1951003"/>
        <a:ext cx="3283975" cy="623955"/>
      </dsp:txXfrm>
    </dsp:sp>
    <dsp:sp modelId="{2AA9F74D-B392-4644-BE7F-8880190356B7}">
      <dsp:nvSpPr>
        <dsp:cNvPr id="0" name=""/>
        <dsp:cNvSpPr/>
      </dsp:nvSpPr>
      <dsp:spPr>
        <a:xfrm>
          <a:off x="3608148" y="1143"/>
          <a:ext cx="2046573" cy="623955"/>
        </a:xfrm>
        <a:prstGeom prst="rect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Budget</a:t>
          </a:r>
          <a:endParaRPr lang="en-US" sz="2100" b="1" kern="1200" dirty="0"/>
        </a:p>
      </dsp:txBody>
      <dsp:txXfrm>
        <a:off x="3608148" y="1143"/>
        <a:ext cx="2046573" cy="623955"/>
      </dsp:txXfrm>
    </dsp:sp>
    <dsp:sp modelId="{76F78B44-0681-469D-BD4A-656716B10354}">
      <dsp:nvSpPr>
        <dsp:cNvPr id="0" name=""/>
        <dsp:cNvSpPr/>
      </dsp:nvSpPr>
      <dsp:spPr>
        <a:xfrm>
          <a:off x="3608148" y="781087"/>
          <a:ext cx="2046573" cy="623955"/>
        </a:xfrm>
        <a:prstGeom prst="rect">
          <a:avLst/>
        </a:prstGeom>
        <a:solidFill>
          <a:schemeClr val="accent2">
            <a:lumMod val="5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Facilities</a:t>
          </a:r>
          <a:endParaRPr lang="en-US" sz="2100" b="1" kern="1200" dirty="0"/>
        </a:p>
      </dsp:txBody>
      <dsp:txXfrm>
        <a:off x="3608148" y="781087"/>
        <a:ext cx="2046573" cy="623955"/>
      </dsp:txXfrm>
    </dsp:sp>
    <dsp:sp modelId="{57A960F6-845F-4767-99D6-05FF1DCDE3DB}">
      <dsp:nvSpPr>
        <dsp:cNvPr id="0" name=""/>
        <dsp:cNvSpPr/>
      </dsp:nvSpPr>
      <dsp:spPr>
        <a:xfrm>
          <a:off x="3608148" y="1561031"/>
          <a:ext cx="2046573" cy="623955"/>
        </a:xfrm>
        <a:prstGeom prst="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Technology</a:t>
          </a:r>
          <a:endParaRPr lang="en-US" sz="2100" b="1" kern="1200" dirty="0"/>
        </a:p>
      </dsp:txBody>
      <dsp:txXfrm>
        <a:off x="3608148" y="1561031"/>
        <a:ext cx="2046573" cy="623955"/>
      </dsp:txXfrm>
    </dsp:sp>
    <dsp:sp modelId="{367FA99A-2854-427D-8382-E6B85CA6D330}">
      <dsp:nvSpPr>
        <dsp:cNvPr id="0" name=""/>
        <dsp:cNvSpPr/>
      </dsp:nvSpPr>
      <dsp:spPr>
        <a:xfrm>
          <a:off x="3608148" y="2340975"/>
          <a:ext cx="2046573" cy="623955"/>
        </a:xfrm>
        <a:prstGeom prst="rect">
          <a:avLst/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Health &amp; Safety</a:t>
          </a:r>
          <a:endParaRPr lang="en-US" sz="2100" b="1" kern="1200" dirty="0"/>
        </a:p>
      </dsp:txBody>
      <dsp:txXfrm>
        <a:off x="3608148" y="2340975"/>
        <a:ext cx="2046573" cy="623955"/>
      </dsp:txXfrm>
    </dsp:sp>
    <dsp:sp modelId="{30984703-0E3A-4099-8198-2507BC49455B}">
      <dsp:nvSpPr>
        <dsp:cNvPr id="0" name=""/>
        <dsp:cNvSpPr/>
      </dsp:nvSpPr>
      <dsp:spPr>
        <a:xfrm>
          <a:off x="3608148" y="3120919"/>
          <a:ext cx="2046573" cy="623955"/>
        </a:xfrm>
        <a:prstGeom prst="rect">
          <a:avLst/>
        </a:prstGeo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SSSP</a:t>
          </a:r>
          <a:endParaRPr lang="en-US" sz="2100" b="1" kern="1200" dirty="0"/>
        </a:p>
      </dsp:txBody>
      <dsp:txXfrm>
        <a:off x="3608148" y="3120919"/>
        <a:ext cx="2046573" cy="623955"/>
      </dsp:txXfrm>
    </dsp:sp>
    <dsp:sp modelId="{0FEF380F-E5B4-4A8D-8AF7-9BB19E580C22}">
      <dsp:nvSpPr>
        <dsp:cNvPr id="0" name=""/>
        <dsp:cNvSpPr/>
      </dsp:nvSpPr>
      <dsp:spPr>
        <a:xfrm>
          <a:off x="3608148" y="3900864"/>
          <a:ext cx="2046573" cy="623955"/>
        </a:xfrm>
        <a:prstGeom prst="rect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Professional Development</a:t>
          </a:r>
          <a:endParaRPr lang="en-US" sz="2100" b="1" kern="1200" dirty="0"/>
        </a:p>
      </dsp:txBody>
      <dsp:txXfrm>
        <a:off x="3608148" y="3900864"/>
        <a:ext cx="2046573" cy="623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0EF92-BC07-4A83-89A2-BF91702408B6}">
      <dsp:nvSpPr>
        <dsp:cNvPr id="0" name=""/>
        <dsp:cNvSpPr/>
      </dsp:nvSpPr>
      <dsp:spPr>
        <a:xfrm>
          <a:off x="3506018" y="1793"/>
          <a:ext cx="1217562" cy="79141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Department Chairs</a:t>
          </a:r>
          <a:endParaRPr lang="en-US" sz="1100" b="1" kern="1200" dirty="0"/>
        </a:p>
      </dsp:txBody>
      <dsp:txXfrm>
        <a:off x="3544652" y="40427"/>
        <a:ext cx="1140294" cy="714147"/>
      </dsp:txXfrm>
    </dsp:sp>
    <dsp:sp modelId="{DB2C0C4F-54F2-41A5-99D2-73FCDD5DC938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627619" y="162787"/>
              </a:moveTo>
              <a:arcTo wR="1865480" hR="1865480" stAng="17646820" swAng="924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60293-534F-4363-A9A5-87B4899A2C22}">
      <dsp:nvSpPr>
        <dsp:cNvPr id="0" name=""/>
        <dsp:cNvSpPr/>
      </dsp:nvSpPr>
      <dsp:spPr>
        <a:xfrm>
          <a:off x="5121571" y="934533"/>
          <a:ext cx="1217562" cy="791415"/>
        </a:xfrm>
        <a:prstGeom prst="roundRect">
          <a:avLst/>
        </a:prstGeom>
        <a:solidFill>
          <a:schemeClr val="tx1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Student Services Council</a:t>
          </a:r>
          <a:endParaRPr lang="en-US" sz="1100" b="1" kern="1200" dirty="0"/>
        </a:p>
      </dsp:txBody>
      <dsp:txXfrm>
        <a:off x="5160205" y="973167"/>
        <a:ext cx="1140294" cy="714147"/>
      </dsp:txXfrm>
    </dsp:sp>
    <dsp:sp modelId="{2CEBB8AB-EDB6-4268-8540-5DFCC366564D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701861" y="1537269"/>
              </a:moveTo>
              <a:arcTo wR="1865480" hR="1865480" stAng="20992001" swAng="12159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BC2009-F254-4C1D-81D2-219E62A10417}">
      <dsp:nvSpPr>
        <dsp:cNvPr id="0" name=""/>
        <dsp:cNvSpPr/>
      </dsp:nvSpPr>
      <dsp:spPr>
        <a:xfrm>
          <a:off x="5121571" y="2800013"/>
          <a:ext cx="1217562" cy="791415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Council of Deans</a:t>
          </a:r>
          <a:endParaRPr lang="en-US" sz="1100" b="1" kern="1200" dirty="0"/>
        </a:p>
      </dsp:txBody>
      <dsp:txXfrm>
        <a:off x="5160205" y="2838647"/>
        <a:ext cx="1140294" cy="714147"/>
      </dsp:txXfrm>
    </dsp:sp>
    <dsp:sp modelId="{34DD9862-94E8-438C-B6D7-AA3AA51AA732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3052708" y="3304405"/>
              </a:moveTo>
              <a:arcTo wR="1865480" hR="1865480" stAng="3028478" swAng="924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E5922E-0701-4BB5-9AE7-E118D6332FBE}">
      <dsp:nvSpPr>
        <dsp:cNvPr id="0" name=""/>
        <dsp:cNvSpPr/>
      </dsp:nvSpPr>
      <dsp:spPr>
        <a:xfrm>
          <a:off x="3506018" y="3732753"/>
          <a:ext cx="1217562" cy="791415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Financial Aid Advisory Committee</a:t>
          </a:r>
          <a:endParaRPr lang="en-US" sz="1100" b="1" kern="1200" dirty="0"/>
        </a:p>
      </dsp:txBody>
      <dsp:txXfrm>
        <a:off x="3544652" y="3771387"/>
        <a:ext cx="1140294" cy="714147"/>
      </dsp:txXfrm>
    </dsp:sp>
    <dsp:sp modelId="{2953D4D2-F140-4678-8F2A-77889355D276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1103341" y="3568172"/>
              </a:moveTo>
              <a:arcTo wR="1865480" hR="1865480" stAng="6846820" swAng="924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CF7EAA-1FF8-4D2C-B18D-C857A335C9F9}">
      <dsp:nvSpPr>
        <dsp:cNvPr id="0" name=""/>
        <dsp:cNvSpPr/>
      </dsp:nvSpPr>
      <dsp:spPr>
        <a:xfrm>
          <a:off x="1890465" y="2800013"/>
          <a:ext cx="1217562" cy="791415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Learning Resource Advisory Committee</a:t>
          </a:r>
          <a:endParaRPr lang="en-US" sz="1100" b="1" kern="1200" dirty="0"/>
        </a:p>
      </dsp:txBody>
      <dsp:txXfrm>
        <a:off x="1929099" y="2838647"/>
        <a:ext cx="1140294" cy="714147"/>
      </dsp:txXfrm>
    </dsp:sp>
    <dsp:sp modelId="{F4EE5F68-429C-4813-9B88-9916C27BE93D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29099" y="2193691"/>
              </a:moveTo>
              <a:arcTo wR="1865480" hR="1865480" stAng="10192001" swAng="12159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8DA10-0339-481A-976F-D08E044D1B63}">
      <dsp:nvSpPr>
        <dsp:cNvPr id="0" name=""/>
        <dsp:cNvSpPr/>
      </dsp:nvSpPr>
      <dsp:spPr>
        <a:xfrm>
          <a:off x="1890465" y="934533"/>
          <a:ext cx="1217562" cy="791415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/>
            <a:t>Grievance Committee</a:t>
          </a:r>
          <a:endParaRPr lang="en-US" sz="1100" b="1" kern="1200" dirty="0"/>
        </a:p>
      </dsp:txBody>
      <dsp:txXfrm>
        <a:off x="1929099" y="973167"/>
        <a:ext cx="1140294" cy="714147"/>
      </dsp:txXfrm>
    </dsp:sp>
    <dsp:sp modelId="{67B78ADC-7D4B-4AAB-BB00-A054D2FC291B}">
      <dsp:nvSpPr>
        <dsp:cNvPr id="0" name=""/>
        <dsp:cNvSpPr/>
      </dsp:nvSpPr>
      <dsp:spPr>
        <a:xfrm>
          <a:off x="2249319" y="397501"/>
          <a:ext cx="3730960" cy="3730960"/>
        </a:xfrm>
        <a:custGeom>
          <a:avLst/>
          <a:gdLst/>
          <a:ahLst/>
          <a:cxnLst/>
          <a:rect l="0" t="0" r="0" b="0"/>
          <a:pathLst>
            <a:path>
              <a:moveTo>
                <a:pt x="678251" y="426555"/>
              </a:moveTo>
              <a:arcTo wR="1865480" hR="1865480" stAng="13828478" swAng="9247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FAB91-B0D2-4FC7-ABD6-AB072BE6E486}" type="datetimeFigureOut">
              <a:rPr lang="en-US" smtClean="0"/>
              <a:t>7/27/2014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CBF84-1221-40FD-A6A4-F663642801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College Council Presentation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Proposed </a:t>
            </a:r>
            <a:r>
              <a:rPr lang="en-US" b="1" dirty="0" smtClean="0">
                <a:solidFill>
                  <a:schemeClr val="tx1"/>
                </a:solidFill>
              </a:rPr>
              <a:t>Re-Alignment of College Standing Committees: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Strengthening Shared Governance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October 23, 2013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38200"/>
            <a:ext cx="1752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Proposed Re-Alignment of College Standing Committees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Objectives:</a:t>
            </a:r>
          </a:p>
          <a:p>
            <a:r>
              <a:rPr lang="en-US" b="1" dirty="0" smtClean="0"/>
              <a:t>Enhance campus-wide participation in the governance process – equal opportunity for input</a:t>
            </a:r>
          </a:p>
          <a:p>
            <a:r>
              <a:rPr lang="en-US" b="1" dirty="0" smtClean="0"/>
              <a:t>Eliminate unnecessary redundancy – streamline the process</a:t>
            </a:r>
          </a:p>
          <a:p>
            <a:r>
              <a:rPr lang="en-US" b="1" dirty="0" smtClean="0"/>
              <a:t>Align data with decision-making (assessment</a:t>
            </a:r>
            <a:r>
              <a:rPr lang="en-US" b="1" dirty="0"/>
              <a:t> </a:t>
            </a:r>
            <a:r>
              <a:rPr lang="en-US" b="1" dirty="0" smtClean="0"/>
              <a:t>and planning)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Shared Governance:</a:t>
            </a:r>
            <a:br>
              <a:rPr lang="en-US" b="1" dirty="0" smtClean="0"/>
            </a:br>
            <a:r>
              <a:rPr lang="en-US" b="1" dirty="0" smtClean="0"/>
              <a:t>College Council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College Council Sub-Committees: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Budget (Enrollment Planning)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Facilities (Capacity Optimization)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Health &amp; Safety (Wellness, Crisis Team)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Technology (Website)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Professional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SSSP (Outreach, </a:t>
            </a:r>
            <a:r>
              <a:rPr lang="en-US" b="1" dirty="0" smtClean="0"/>
              <a:t>Matriculation, CLASS)*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1500" b="1" i="1" dirty="0"/>
              <a:t>*(Integration of </a:t>
            </a:r>
            <a:r>
              <a:rPr lang="en-US" sz="1500" b="1" i="1" dirty="0" smtClean="0"/>
              <a:t>three </a:t>
            </a:r>
            <a:r>
              <a:rPr lang="en-US" sz="1500" b="1" i="1" dirty="0"/>
              <a:t>standing committees into a unified function)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College Council and Sub-Committees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24899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31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Department Chair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Student Services Council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Council of Deans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Financial Aid Advisory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Grievance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Learning Resource Center Advisory Committee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Groups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63525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913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Stakeholders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Academic Senate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Classified Council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Associated Students</a:t>
            </a:r>
            <a:endParaRPr lang="en-US" sz="36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8674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Flow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429000" y="1295400"/>
            <a:ext cx="1600200" cy="1143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President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5410200"/>
            <a:ext cx="1447800" cy="6096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Curriculum Committee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200400" y="2971800"/>
            <a:ext cx="16002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President’s </a:t>
            </a:r>
          </a:p>
          <a:p>
            <a:pPr algn="ctr"/>
            <a:r>
              <a:rPr lang="en-US" b="1" dirty="0" smtClean="0"/>
              <a:t>Cabinet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5181284" y="2941461"/>
            <a:ext cx="1219516" cy="762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ASCOA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743200" y="4038600"/>
            <a:ext cx="2743200" cy="76200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College Council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971800" y="5334000"/>
            <a:ext cx="2286000" cy="6858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Sub-Committees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609600" y="4038600"/>
            <a:ext cx="1524000" cy="6858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Academic Senate</a:t>
            </a:r>
            <a:endParaRPr lang="en-US" b="1" dirty="0"/>
          </a:p>
        </p:txBody>
      </p:sp>
      <p:sp>
        <p:nvSpPr>
          <p:cNvPr id="12" name="Up Arrow 11"/>
          <p:cNvSpPr/>
          <p:nvPr/>
        </p:nvSpPr>
        <p:spPr>
          <a:xfrm>
            <a:off x="3810000" y="2438400"/>
            <a:ext cx="484632" cy="5334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/>
          <p:cNvSpPr/>
          <p:nvPr/>
        </p:nvSpPr>
        <p:spPr>
          <a:xfrm>
            <a:off x="3810000" y="3505200"/>
            <a:ext cx="484632" cy="6096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3810000" y="4800600"/>
            <a:ext cx="484632" cy="533400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133600" y="4191000"/>
            <a:ext cx="685800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-Down Arrow 19"/>
          <p:cNvSpPr/>
          <p:nvPr/>
        </p:nvSpPr>
        <p:spPr>
          <a:xfrm>
            <a:off x="1219200" y="4724400"/>
            <a:ext cx="484632" cy="762000"/>
          </a:xfrm>
          <a:prstGeom prst="up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07289" y="4150078"/>
            <a:ext cx="1550811" cy="65052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Classified Senate</a:t>
            </a:r>
            <a:endParaRPr lang="en-US" b="1" dirty="0"/>
          </a:p>
        </p:txBody>
      </p:sp>
      <p:sp>
        <p:nvSpPr>
          <p:cNvPr id="23" name="Bent Arrow 22"/>
          <p:cNvSpPr/>
          <p:nvPr/>
        </p:nvSpPr>
        <p:spPr>
          <a:xfrm>
            <a:off x="1224449" y="2095500"/>
            <a:ext cx="2204550" cy="1866900"/>
          </a:xfrm>
          <a:prstGeom prst="bentArrow">
            <a:avLst>
              <a:gd name="adj1" fmla="val 10432"/>
              <a:gd name="adj2" fmla="val 19757"/>
              <a:gd name="adj3" fmla="val 20062"/>
              <a:gd name="adj4" fmla="val 4539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 rot="10800000">
            <a:off x="5309212" y="4183384"/>
            <a:ext cx="78678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8600" y="1513417"/>
            <a:ext cx="1475233" cy="77258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Institutional Effectiveness Committee</a:t>
            </a:r>
            <a:endParaRPr lang="en-US" b="1" dirty="0"/>
          </a:p>
        </p:txBody>
      </p:sp>
      <p:sp>
        <p:nvSpPr>
          <p:cNvPr id="14" name="Right Arrow 13"/>
          <p:cNvSpPr/>
          <p:nvPr/>
        </p:nvSpPr>
        <p:spPr>
          <a:xfrm>
            <a:off x="1703832" y="1739589"/>
            <a:ext cx="1725168" cy="4846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67400"/>
            <a:ext cx="10096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Down Arrow 35"/>
          <p:cNvSpPr/>
          <p:nvPr/>
        </p:nvSpPr>
        <p:spPr>
          <a:xfrm>
            <a:off x="5217973" y="3703460"/>
            <a:ext cx="484632" cy="411339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Bent-Up Arrow 40"/>
          <p:cNvSpPr/>
          <p:nvPr/>
        </p:nvSpPr>
        <p:spPr>
          <a:xfrm rot="16200000">
            <a:off x="4944919" y="2271105"/>
            <a:ext cx="2607027" cy="1091652"/>
          </a:xfrm>
          <a:prstGeom prst="bentUpArrow">
            <a:avLst>
              <a:gd name="adj1" fmla="val 25000"/>
              <a:gd name="adj2" fmla="val 28415"/>
              <a:gd name="adj3" fmla="val 2396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Bent-Up Arrow 42"/>
          <p:cNvSpPr/>
          <p:nvPr/>
        </p:nvSpPr>
        <p:spPr>
          <a:xfrm rot="16200000">
            <a:off x="4969764" y="2180844"/>
            <a:ext cx="850392" cy="731520"/>
          </a:xfrm>
          <a:prstGeom prst="bent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524000" y="2286000"/>
            <a:ext cx="2095500" cy="1746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977930" y="5257800"/>
            <a:ext cx="1680169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Working Groups</a:t>
            </a:r>
            <a:endParaRPr lang="en-US" b="1" dirty="0"/>
          </a:p>
        </p:txBody>
      </p:sp>
      <p:sp>
        <p:nvSpPr>
          <p:cNvPr id="52" name="Left Arrow 51"/>
          <p:cNvSpPr/>
          <p:nvPr/>
        </p:nvSpPr>
        <p:spPr>
          <a:xfrm>
            <a:off x="5217973" y="5512816"/>
            <a:ext cx="759957" cy="484632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467</TotalTime>
  <Words>188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College Council Presentation</vt:lpstr>
      <vt:lpstr>Proposed Re-Alignment of College Standing Committees</vt:lpstr>
      <vt:lpstr>Shared Governance: College Council</vt:lpstr>
      <vt:lpstr>College Council and Sub-Committees</vt:lpstr>
      <vt:lpstr>Working Groups</vt:lpstr>
      <vt:lpstr>Working Groups</vt:lpstr>
      <vt:lpstr>Key Stakeholders </vt:lpstr>
      <vt:lpstr>Process Flow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Standing Committees</dc:title>
  <dc:creator>Anna</dc:creator>
  <cp:lastModifiedBy>Eric</cp:lastModifiedBy>
  <cp:revision>24</cp:revision>
  <cp:lastPrinted>2013-10-21T23:00:19Z</cp:lastPrinted>
  <dcterms:created xsi:type="dcterms:W3CDTF">2013-10-20T18:47:53Z</dcterms:created>
  <dcterms:modified xsi:type="dcterms:W3CDTF">2014-07-27T22:00:34Z</dcterms:modified>
</cp:coreProperties>
</file>