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84"/>
  </p:normalViewPr>
  <p:slideViewPr>
    <p:cSldViewPr snapToGrid="0" snapToObjects="1">
      <p:cViewPr varScale="1">
        <p:scale>
          <a:sx n="112" d="100"/>
          <a:sy n="112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483B1-6FE5-42CE-BB29-2309A8554FA6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404E17-C5C6-4DE5-B21A-EFF2D8E53F45}">
      <dgm:prSet/>
      <dgm:spPr/>
      <dgm:t>
        <a:bodyPr/>
        <a:lstStyle/>
        <a:p>
          <a:r>
            <a:rPr lang="en-US"/>
            <a:t>Step 1</a:t>
          </a:r>
        </a:p>
      </dgm:t>
    </dgm:pt>
    <dgm:pt modelId="{57320FAE-54E4-4978-AC3B-DBA9257FB29B}" type="parTrans" cxnId="{A2D4409E-7135-4539-B24C-B421A00D775F}">
      <dgm:prSet/>
      <dgm:spPr/>
      <dgm:t>
        <a:bodyPr/>
        <a:lstStyle/>
        <a:p>
          <a:endParaRPr lang="en-US"/>
        </a:p>
      </dgm:t>
    </dgm:pt>
    <dgm:pt modelId="{ED18595D-5A0D-4DA4-A3AF-9D9A11ECA185}" type="sibTrans" cxnId="{A2D4409E-7135-4539-B24C-B421A00D775F}">
      <dgm:prSet/>
      <dgm:spPr/>
      <dgm:t>
        <a:bodyPr/>
        <a:lstStyle/>
        <a:p>
          <a:endParaRPr lang="en-US"/>
        </a:p>
      </dgm:t>
    </dgm:pt>
    <dgm:pt modelId="{AA96E0C5-4646-4641-8146-633ECC2D2350}">
      <dgm:prSet/>
      <dgm:spPr/>
      <dgm:t>
        <a:bodyPr/>
        <a:lstStyle/>
        <a:p>
          <a:r>
            <a:rPr lang="en-US" dirty="0"/>
            <a:t>Set expectations with students. </a:t>
          </a:r>
        </a:p>
      </dgm:t>
    </dgm:pt>
    <dgm:pt modelId="{6DA05BF2-F515-4651-AD34-C87578415EC1}" type="parTrans" cxnId="{93B52594-7A81-4331-AE01-A01E83650796}">
      <dgm:prSet/>
      <dgm:spPr/>
      <dgm:t>
        <a:bodyPr/>
        <a:lstStyle/>
        <a:p>
          <a:endParaRPr lang="en-US"/>
        </a:p>
      </dgm:t>
    </dgm:pt>
    <dgm:pt modelId="{67E816C7-71C2-4C7C-905D-7FA654655D17}" type="sibTrans" cxnId="{93B52594-7A81-4331-AE01-A01E83650796}">
      <dgm:prSet/>
      <dgm:spPr/>
      <dgm:t>
        <a:bodyPr/>
        <a:lstStyle/>
        <a:p>
          <a:endParaRPr lang="en-US"/>
        </a:p>
      </dgm:t>
    </dgm:pt>
    <dgm:pt modelId="{E6466FA5-CD9B-4445-B01E-3CEF5705E509}">
      <dgm:prSet/>
      <dgm:spPr/>
      <dgm:t>
        <a:bodyPr/>
        <a:lstStyle/>
        <a:p>
          <a:r>
            <a:rPr lang="en-US"/>
            <a:t>Step 2</a:t>
          </a:r>
        </a:p>
      </dgm:t>
    </dgm:pt>
    <dgm:pt modelId="{E70BD573-C672-4049-A737-78E039A5F8A9}" type="parTrans" cxnId="{0AB83922-1D53-45DC-A925-C613F20E335B}">
      <dgm:prSet/>
      <dgm:spPr/>
      <dgm:t>
        <a:bodyPr/>
        <a:lstStyle/>
        <a:p>
          <a:endParaRPr lang="en-US"/>
        </a:p>
      </dgm:t>
    </dgm:pt>
    <dgm:pt modelId="{13D43FD0-FC35-497C-9DDD-A8936963A793}" type="sibTrans" cxnId="{0AB83922-1D53-45DC-A925-C613F20E335B}">
      <dgm:prSet/>
      <dgm:spPr/>
      <dgm:t>
        <a:bodyPr/>
        <a:lstStyle/>
        <a:p>
          <a:endParaRPr lang="en-US"/>
        </a:p>
      </dgm:t>
    </dgm:pt>
    <dgm:pt modelId="{F3CDF4D8-E014-42E5-947E-7DC1D8EFCE0A}">
      <dgm:prSet/>
      <dgm:spPr/>
      <dgm:t>
        <a:bodyPr/>
        <a:lstStyle/>
        <a:p>
          <a:r>
            <a:rPr lang="en-US"/>
            <a:t>Create a sign-up list.</a:t>
          </a:r>
        </a:p>
      </dgm:t>
    </dgm:pt>
    <dgm:pt modelId="{4A8DEE2C-21E5-4D2B-918B-244F9EC62A3A}" type="parTrans" cxnId="{54867C6B-8C6C-4292-910E-9F5B8484A452}">
      <dgm:prSet/>
      <dgm:spPr/>
      <dgm:t>
        <a:bodyPr/>
        <a:lstStyle/>
        <a:p>
          <a:endParaRPr lang="en-US"/>
        </a:p>
      </dgm:t>
    </dgm:pt>
    <dgm:pt modelId="{8BEDD94E-66CD-4E17-8ECA-7F2CC9952F68}" type="sibTrans" cxnId="{54867C6B-8C6C-4292-910E-9F5B8484A452}">
      <dgm:prSet/>
      <dgm:spPr/>
      <dgm:t>
        <a:bodyPr/>
        <a:lstStyle/>
        <a:p>
          <a:endParaRPr lang="en-US"/>
        </a:p>
      </dgm:t>
    </dgm:pt>
    <dgm:pt modelId="{454923A2-95FF-42C0-A1CB-474E65DCD52C}">
      <dgm:prSet/>
      <dgm:spPr/>
      <dgm:t>
        <a:bodyPr/>
        <a:lstStyle/>
        <a:p>
          <a:r>
            <a:rPr lang="en-US"/>
            <a:t>Step 3</a:t>
          </a:r>
        </a:p>
      </dgm:t>
    </dgm:pt>
    <dgm:pt modelId="{83925B80-48C2-4939-B74E-4B9E360E0A41}" type="parTrans" cxnId="{2BB820D2-0B86-476D-A975-498F47134B7E}">
      <dgm:prSet/>
      <dgm:spPr/>
      <dgm:t>
        <a:bodyPr/>
        <a:lstStyle/>
        <a:p>
          <a:endParaRPr lang="en-US"/>
        </a:p>
      </dgm:t>
    </dgm:pt>
    <dgm:pt modelId="{45440D06-AC57-49F0-BFA5-805AE8F3D4E0}" type="sibTrans" cxnId="{2BB820D2-0B86-476D-A975-498F47134B7E}">
      <dgm:prSet/>
      <dgm:spPr/>
      <dgm:t>
        <a:bodyPr/>
        <a:lstStyle/>
        <a:p>
          <a:endParaRPr lang="en-US"/>
        </a:p>
      </dgm:t>
    </dgm:pt>
    <dgm:pt modelId="{B25F3B23-CD81-4414-82E1-BBDCAFD9A490}">
      <dgm:prSet/>
      <dgm:spPr/>
      <dgm:t>
        <a:bodyPr/>
        <a:lstStyle/>
        <a:p>
          <a:r>
            <a:rPr lang="en-US"/>
            <a:t>Conduct presentations on Zoom.</a:t>
          </a:r>
        </a:p>
      </dgm:t>
    </dgm:pt>
    <dgm:pt modelId="{CCE341B5-DF8E-4FA6-938F-C11167B01D26}" type="parTrans" cxnId="{1723638E-9B9F-4B96-87CC-8704806E05F9}">
      <dgm:prSet/>
      <dgm:spPr/>
      <dgm:t>
        <a:bodyPr/>
        <a:lstStyle/>
        <a:p>
          <a:endParaRPr lang="en-US"/>
        </a:p>
      </dgm:t>
    </dgm:pt>
    <dgm:pt modelId="{B4C1F010-4EBE-4BA0-A34C-DD64B8B6C780}" type="sibTrans" cxnId="{1723638E-9B9F-4B96-87CC-8704806E05F9}">
      <dgm:prSet/>
      <dgm:spPr/>
      <dgm:t>
        <a:bodyPr/>
        <a:lstStyle/>
        <a:p>
          <a:endParaRPr lang="en-US"/>
        </a:p>
      </dgm:t>
    </dgm:pt>
    <dgm:pt modelId="{5C0C1F2A-B4B5-D14F-9FD3-AB8FE0CF68B4}" type="pres">
      <dgm:prSet presAssocID="{73A483B1-6FE5-42CE-BB29-2309A8554FA6}" presName="Name0" presStyleCnt="0">
        <dgm:presLayoutVars>
          <dgm:dir/>
          <dgm:animLvl val="lvl"/>
          <dgm:resizeHandles val="exact"/>
        </dgm:presLayoutVars>
      </dgm:prSet>
      <dgm:spPr/>
    </dgm:pt>
    <dgm:pt modelId="{C7711ABB-E7B5-2B4B-BE2A-530BC0E7270C}" type="pres">
      <dgm:prSet presAssocID="{454923A2-95FF-42C0-A1CB-474E65DCD52C}" presName="boxAndChildren" presStyleCnt="0"/>
      <dgm:spPr/>
    </dgm:pt>
    <dgm:pt modelId="{8130BB18-31E1-D642-83CF-1E90CE5E3708}" type="pres">
      <dgm:prSet presAssocID="{454923A2-95FF-42C0-A1CB-474E65DCD52C}" presName="parentTextBox" presStyleLbl="alignNode1" presStyleIdx="0" presStyleCnt="3"/>
      <dgm:spPr/>
    </dgm:pt>
    <dgm:pt modelId="{C82B555F-4352-7042-BA19-C3546E0C119A}" type="pres">
      <dgm:prSet presAssocID="{454923A2-95FF-42C0-A1CB-474E65DCD52C}" presName="descendantBox" presStyleLbl="bgAccFollowNode1" presStyleIdx="0" presStyleCnt="3"/>
      <dgm:spPr/>
    </dgm:pt>
    <dgm:pt modelId="{A2396CA2-FAAA-4547-AB86-CDFF5A12DC78}" type="pres">
      <dgm:prSet presAssocID="{13D43FD0-FC35-497C-9DDD-A8936963A793}" presName="sp" presStyleCnt="0"/>
      <dgm:spPr/>
    </dgm:pt>
    <dgm:pt modelId="{F7AF04A3-290C-E54D-9CC4-64D9A24804BB}" type="pres">
      <dgm:prSet presAssocID="{E6466FA5-CD9B-4445-B01E-3CEF5705E509}" presName="arrowAndChildren" presStyleCnt="0"/>
      <dgm:spPr/>
    </dgm:pt>
    <dgm:pt modelId="{F440CAD7-940C-B341-9A18-A5DC62930E5A}" type="pres">
      <dgm:prSet presAssocID="{E6466FA5-CD9B-4445-B01E-3CEF5705E509}" presName="parentTextArrow" presStyleLbl="node1" presStyleIdx="0" presStyleCnt="0"/>
      <dgm:spPr/>
    </dgm:pt>
    <dgm:pt modelId="{BEDA0A37-7FC6-FD46-A54B-2817BA047B56}" type="pres">
      <dgm:prSet presAssocID="{E6466FA5-CD9B-4445-B01E-3CEF5705E509}" presName="arrow" presStyleLbl="alignNode1" presStyleIdx="1" presStyleCnt="3"/>
      <dgm:spPr/>
    </dgm:pt>
    <dgm:pt modelId="{0535FDA6-F267-B04B-A47B-7D28DFB53D1B}" type="pres">
      <dgm:prSet presAssocID="{E6466FA5-CD9B-4445-B01E-3CEF5705E509}" presName="descendantArrow" presStyleLbl="bgAccFollowNode1" presStyleIdx="1" presStyleCnt="3"/>
      <dgm:spPr/>
    </dgm:pt>
    <dgm:pt modelId="{6EF57350-1A67-D94E-9A52-E0E68BD32491}" type="pres">
      <dgm:prSet presAssocID="{ED18595D-5A0D-4DA4-A3AF-9D9A11ECA185}" presName="sp" presStyleCnt="0"/>
      <dgm:spPr/>
    </dgm:pt>
    <dgm:pt modelId="{675ACE87-F47D-4645-885C-349F0F940C4E}" type="pres">
      <dgm:prSet presAssocID="{B6404E17-C5C6-4DE5-B21A-EFF2D8E53F45}" presName="arrowAndChildren" presStyleCnt="0"/>
      <dgm:spPr/>
    </dgm:pt>
    <dgm:pt modelId="{BE87C81E-B3A2-3F4D-B6FA-8003B2ED95E5}" type="pres">
      <dgm:prSet presAssocID="{B6404E17-C5C6-4DE5-B21A-EFF2D8E53F45}" presName="parentTextArrow" presStyleLbl="node1" presStyleIdx="0" presStyleCnt="0"/>
      <dgm:spPr/>
    </dgm:pt>
    <dgm:pt modelId="{956B8E47-B838-5645-993E-280DD9A6AF2E}" type="pres">
      <dgm:prSet presAssocID="{B6404E17-C5C6-4DE5-B21A-EFF2D8E53F45}" presName="arrow" presStyleLbl="alignNode1" presStyleIdx="2" presStyleCnt="3"/>
      <dgm:spPr/>
    </dgm:pt>
    <dgm:pt modelId="{1DB840E3-661D-7240-A856-9988DDDE3FC8}" type="pres">
      <dgm:prSet presAssocID="{B6404E17-C5C6-4DE5-B21A-EFF2D8E53F45}" presName="descendantArrow" presStyleLbl="bgAccFollowNode1" presStyleIdx="2" presStyleCnt="3"/>
      <dgm:spPr/>
    </dgm:pt>
  </dgm:ptLst>
  <dgm:cxnLst>
    <dgm:cxn modelId="{0AB83922-1D53-45DC-A925-C613F20E335B}" srcId="{73A483B1-6FE5-42CE-BB29-2309A8554FA6}" destId="{E6466FA5-CD9B-4445-B01E-3CEF5705E509}" srcOrd="1" destOrd="0" parTransId="{E70BD573-C672-4049-A737-78E039A5F8A9}" sibTransId="{13D43FD0-FC35-497C-9DDD-A8936963A793}"/>
    <dgm:cxn modelId="{252F5C58-064F-AB43-9D47-478365109A77}" type="presOf" srcId="{B6404E17-C5C6-4DE5-B21A-EFF2D8E53F45}" destId="{956B8E47-B838-5645-993E-280DD9A6AF2E}" srcOrd="1" destOrd="0" presId="urn:microsoft.com/office/officeart/2016/7/layout/VerticalDownArrowProcess"/>
    <dgm:cxn modelId="{54867C6B-8C6C-4292-910E-9F5B8484A452}" srcId="{E6466FA5-CD9B-4445-B01E-3CEF5705E509}" destId="{F3CDF4D8-E014-42E5-947E-7DC1D8EFCE0A}" srcOrd="0" destOrd="0" parTransId="{4A8DEE2C-21E5-4D2B-918B-244F9EC62A3A}" sibTransId="{8BEDD94E-66CD-4E17-8ECA-7F2CC9952F68}"/>
    <dgm:cxn modelId="{2D572582-4EA0-AA48-B071-BFE0139FD7F5}" type="presOf" srcId="{454923A2-95FF-42C0-A1CB-474E65DCD52C}" destId="{8130BB18-31E1-D642-83CF-1E90CE5E3708}" srcOrd="0" destOrd="0" presId="urn:microsoft.com/office/officeart/2016/7/layout/VerticalDownArrowProcess"/>
    <dgm:cxn modelId="{8830F985-8E0F-CC4F-96C6-D3B4A5CC793B}" type="presOf" srcId="{AA96E0C5-4646-4641-8146-633ECC2D2350}" destId="{1DB840E3-661D-7240-A856-9988DDDE3FC8}" srcOrd="0" destOrd="0" presId="urn:microsoft.com/office/officeart/2016/7/layout/VerticalDownArrowProcess"/>
    <dgm:cxn modelId="{1723638E-9B9F-4B96-87CC-8704806E05F9}" srcId="{454923A2-95FF-42C0-A1CB-474E65DCD52C}" destId="{B25F3B23-CD81-4414-82E1-BBDCAFD9A490}" srcOrd="0" destOrd="0" parTransId="{CCE341B5-DF8E-4FA6-938F-C11167B01D26}" sibTransId="{B4C1F010-4EBE-4BA0-A34C-DD64B8B6C780}"/>
    <dgm:cxn modelId="{D6D41494-B5D8-A849-9BB2-B23E06446ED5}" type="presOf" srcId="{E6466FA5-CD9B-4445-B01E-3CEF5705E509}" destId="{BEDA0A37-7FC6-FD46-A54B-2817BA047B56}" srcOrd="1" destOrd="0" presId="urn:microsoft.com/office/officeart/2016/7/layout/VerticalDownArrowProcess"/>
    <dgm:cxn modelId="{93B52594-7A81-4331-AE01-A01E83650796}" srcId="{B6404E17-C5C6-4DE5-B21A-EFF2D8E53F45}" destId="{AA96E0C5-4646-4641-8146-633ECC2D2350}" srcOrd="0" destOrd="0" parTransId="{6DA05BF2-F515-4651-AD34-C87578415EC1}" sibTransId="{67E816C7-71C2-4C7C-905D-7FA654655D17}"/>
    <dgm:cxn modelId="{A2D4409E-7135-4539-B24C-B421A00D775F}" srcId="{73A483B1-6FE5-42CE-BB29-2309A8554FA6}" destId="{B6404E17-C5C6-4DE5-B21A-EFF2D8E53F45}" srcOrd="0" destOrd="0" parTransId="{57320FAE-54E4-4978-AC3B-DBA9257FB29B}" sibTransId="{ED18595D-5A0D-4DA4-A3AF-9D9A11ECA185}"/>
    <dgm:cxn modelId="{DB749FB9-6D0E-E44D-85EE-3CF3C8A8F22E}" type="presOf" srcId="{B6404E17-C5C6-4DE5-B21A-EFF2D8E53F45}" destId="{BE87C81E-B3A2-3F4D-B6FA-8003B2ED95E5}" srcOrd="0" destOrd="0" presId="urn:microsoft.com/office/officeart/2016/7/layout/VerticalDownArrowProcess"/>
    <dgm:cxn modelId="{07D1F8B9-FE04-294A-AF4F-8FE647AD574B}" type="presOf" srcId="{B25F3B23-CD81-4414-82E1-BBDCAFD9A490}" destId="{C82B555F-4352-7042-BA19-C3546E0C119A}" srcOrd="0" destOrd="0" presId="urn:microsoft.com/office/officeart/2016/7/layout/VerticalDownArrowProcess"/>
    <dgm:cxn modelId="{2BB820D2-0B86-476D-A975-498F47134B7E}" srcId="{73A483B1-6FE5-42CE-BB29-2309A8554FA6}" destId="{454923A2-95FF-42C0-A1CB-474E65DCD52C}" srcOrd="2" destOrd="0" parTransId="{83925B80-48C2-4939-B74E-4B9E360E0A41}" sibTransId="{45440D06-AC57-49F0-BFA5-805AE8F3D4E0}"/>
    <dgm:cxn modelId="{594D98D8-A857-D746-B409-1CED7E69EBD9}" type="presOf" srcId="{F3CDF4D8-E014-42E5-947E-7DC1D8EFCE0A}" destId="{0535FDA6-F267-B04B-A47B-7D28DFB53D1B}" srcOrd="0" destOrd="0" presId="urn:microsoft.com/office/officeart/2016/7/layout/VerticalDownArrowProcess"/>
    <dgm:cxn modelId="{1E093FF1-4FAE-EC4D-B5A9-AFB4A0FE2EE3}" type="presOf" srcId="{E6466FA5-CD9B-4445-B01E-3CEF5705E509}" destId="{F440CAD7-940C-B341-9A18-A5DC62930E5A}" srcOrd="0" destOrd="0" presId="urn:microsoft.com/office/officeart/2016/7/layout/VerticalDownArrowProcess"/>
    <dgm:cxn modelId="{1CB463FA-1CCD-E044-92D0-A08217A1555C}" type="presOf" srcId="{73A483B1-6FE5-42CE-BB29-2309A8554FA6}" destId="{5C0C1F2A-B4B5-D14F-9FD3-AB8FE0CF68B4}" srcOrd="0" destOrd="0" presId="urn:microsoft.com/office/officeart/2016/7/layout/VerticalDownArrowProcess"/>
    <dgm:cxn modelId="{6F93ADFE-08A7-304D-B0D5-8DB5FBC3A7BB}" type="presParOf" srcId="{5C0C1F2A-B4B5-D14F-9FD3-AB8FE0CF68B4}" destId="{C7711ABB-E7B5-2B4B-BE2A-530BC0E7270C}" srcOrd="0" destOrd="0" presId="urn:microsoft.com/office/officeart/2016/7/layout/VerticalDownArrowProcess"/>
    <dgm:cxn modelId="{66ED907D-644D-274E-A22F-A7B55823390D}" type="presParOf" srcId="{C7711ABB-E7B5-2B4B-BE2A-530BC0E7270C}" destId="{8130BB18-31E1-D642-83CF-1E90CE5E3708}" srcOrd="0" destOrd="0" presId="urn:microsoft.com/office/officeart/2016/7/layout/VerticalDownArrowProcess"/>
    <dgm:cxn modelId="{D81F8F8B-EB43-ED43-BB64-5D5A2341AA46}" type="presParOf" srcId="{C7711ABB-E7B5-2B4B-BE2A-530BC0E7270C}" destId="{C82B555F-4352-7042-BA19-C3546E0C119A}" srcOrd="1" destOrd="0" presId="urn:microsoft.com/office/officeart/2016/7/layout/VerticalDownArrowProcess"/>
    <dgm:cxn modelId="{3303FAC3-04C8-CF48-A3CE-F438808C6F33}" type="presParOf" srcId="{5C0C1F2A-B4B5-D14F-9FD3-AB8FE0CF68B4}" destId="{A2396CA2-FAAA-4547-AB86-CDFF5A12DC78}" srcOrd="1" destOrd="0" presId="urn:microsoft.com/office/officeart/2016/7/layout/VerticalDownArrowProcess"/>
    <dgm:cxn modelId="{80ECD5E1-0F24-1A49-BC78-DEEEA768D38F}" type="presParOf" srcId="{5C0C1F2A-B4B5-D14F-9FD3-AB8FE0CF68B4}" destId="{F7AF04A3-290C-E54D-9CC4-64D9A24804BB}" srcOrd="2" destOrd="0" presId="urn:microsoft.com/office/officeart/2016/7/layout/VerticalDownArrowProcess"/>
    <dgm:cxn modelId="{D80772F5-D514-B149-AD3B-8F23C7DAE454}" type="presParOf" srcId="{F7AF04A3-290C-E54D-9CC4-64D9A24804BB}" destId="{F440CAD7-940C-B341-9A18-A5DC62930E5A}" srcOrd="0" destOrd="0" presId="urn:microsoft.com/office/officeart/2016/7/layout/VerticalDownArrowProcess"/>
    <dgm:cxn modelId="{7E47D8C6-98E2-E34F-AA2A-9975CF0830DA}" type="presParOf" srcId="{F7AF04A3-290C-E54D-9CC4-64D9A24804BB}" destId="{BEDA0A37-7FC6-FD46-A54B-2817BA047B56}" srcOrd="1" destOrd="0" presId="urn:microsoft.com/office/officeart/2016/7/layout/VerticalDownArrowProcess"/>
    <dgm:cxn modelId="{AC97EF9A-ADBE-9149-B33C-1E6788AEE632}" type="presParOf" srcId="{F7AF04A3-290C-E54D-9CC4-64D9A24804BB}" destId="{0535FDA6-F267-B04B-A47B-7D28DFB53D1B}" srcOrd="2" destOrd="0" presId="urn:microsoft.com/office/officeart/2016/7/layout/VerticalDownArrowProcess"/>
    <dgm:cxn modelId="{D423F91C-5899-C148-9F13-EE40886C4DFF}" type="presParOf" srcId="{5C0C1F2A-B4B5-D14F-9FD3-AB8FE0CF68B4}" destId="{6EF57350-1A67-D94E-9A52-E0E68BD32491}" srcOrd="3" destOrd="0" presId="urn:microsoft.com/office/officeart/2016/7/layout/VerticalDownArrowProcess"/>
    <dgm:cxn modelId="{733B1A03-F746-4740-A34F-46E51E131FF7}" type="presParOf" srcId="{5C0C1F2A-B4B5-D14F-9FD3-AB8FE0CF68B4}" destId="{675ACE87-F47D-4645-885C-349F0F940C4E}" srcOrd="4" destOrd="0" presId="urn:microsoft.com/office/officeart/2016/7/layout/VerticalDownArrowProcess"/>
    <dgm:cxn modelId="{B60E8698-6731-5A44-B326-E47123D27BA7}" type="presParOf" srcId="{675ACE87-F47D-4645-885C-349F0F940C4E}" destId="{BE87C81E-B3A2-3F4D-B6FA-8003B2ED95E5}" srcOrd="0" destOrd="0" presId="urn:microsoft.com/office/officeart/2016/7/layout/VerticalDownArrowProcess"/>
    <dgm:cxn modelId="{0C19B75B-DAC1-624B-B615-55CDEFAA784B}" type="presParOf" srcId="{675ACE87-F47D-4645-885C-349F0F940C4E}" destId="{956B8E47-B838-5645-993E-280DD9A6AF2E}" srcOrd="1" destOrd="0" presId="urn:microsoft.com/office/officeart/2016/7/layout/VerticalDownArrowProcess"/>
    <dgm:cxn modelId="{6932E26C-4EE5-244A-85B2-4AB59BD25F38}" type="presParOf" srcId="{675ACE87-F47D-4645-885C-349F0F940C4E}" destId="{1DB840E3-661D-7240-A856-9988DDDE3FC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0BB18-31E1-D642-83CF-1E90CE5E3708}">
      <dsp:nvSpPr>
        <dsp:cNvPr id="0" name=""/>
        <dsp:cNvSpPr/>
      </dsp:nvSpPr>
      <dsp:spPr>
        <a:xfrm>
          <a:off x="0" y="3829498"/>
          <a:ext cx="1932066" cy="12569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256032" rIns="137409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Step 3</a:t>
          </a:r>
        </a:p>
      </dsp:txBody>
      <dsp:txXfrm>
        <a:off x="0" y="3829498"/>
        <a:ext cx="1932066" cy="1256926"/>
      </dsp:txXfrm>
    </dsp:sp>
    <dsp:sp modelId="{C82B555F-4352-7042-BA19-C3546E0C119A}">
      <dsp:nvSpPr>
        <dsp:cNvPr id="0" name=""/>
        <dsp:cNvSpPr/>
      </dsp:nvSpPr>
      <dsp:spPr>
        <a:xfrm>
          <a:off x="1932066" y="3829498"/>
          <a:ext cx="5796200" cy="125692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304800" rIns="11757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Conduct presentations on Zoom.</a:t>
          </a:r>
        </a:p>
      </dsp:txBody>
      <dsp:txXfrm>
        <a:off x="1932066" y="3829498"/>
        <a:ext cx="5796200" cy="1256926"/>
      </dsp:txXfrm>
    </dsp:sp>
    <dsp:sp modelId="{BEDA0A37-7FC6-FD46-A54B-2817BA047B56}">
      <dsp:nvSpPr>
        <dsp:cNvPr id="0" name=""/>
        <dsp:cNvSpPr/>
      </dsp:nvSpPr>
      <dsp:spPr>
        <a:xfrm rot="10800000">
          <a:off x="0" y="1915198"/>
          <a:ext cx="1932066" cy="19331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256032" rIns="137409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Step 2</a:t>
          </a:r>
        </a:p>
      </dsp:txBody>
      <dsp:txXfrm rot="-10800000">
        <a:off x="0" y="1915198"/>
        <a:ext cx="1932066" cy="1256549"/>
      </dsp:txXfrm>
    </dsp:sp>
    <dsp:sp modelId="{0535FDA6-F267-B04B-A47B-7D28DFB53D1B}">
      <dsp:nvSpPr>
        <dsp:cNvPr id="0" name=""/>
        <dsp:cNvSpPr/>
      </dsp:nvSpPr>
      <dsp:spPr>
        <a:xfrm>
          <a:off x="1932066" y="1915198"/>
          <a:ext cx="5796200" cy="125654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304800" rIns="11757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Create a sign-up list.</a:t>
          </a:r>
        </a:p>
      </dsp:txBody>
      <dsp:txXfrm>
        <a:off x="1932066" y="1915198"/>
        <a:ext cx="5796200" cy="1256549"/>
      </dsp:txXfrm>
    </dsp:sp>
    <dsp:sp modelId="{956B8E47-B838-5645-993E-280DD9A6AF2E}">
      <dsp:nvSpPr>
        <dsp:cNvPr id="0" name=""/>
        <dsp:cNvSpPr/>
      </dsp:nvSpPr>
      <dsp:spPr>
        <a:xfrm rot="10800000">
          <a:off x="0" y="899"/>
          <a:ext cx="1932066" cy="193315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256032" rIns="137409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Step 1</a:t>
          </a:r>
        </a:p>
      </dsp:txBody>
      <dsp:txXfrm rot="-10800000">
        <a:off x="0" y="899"/>
        <a:ext cx="1932066" cy="1256549"/>
      </dsp:txXfrm>
    </dsp:sp>
    <dsp:sp modelId="{1DB840E3-661D-7240-A856-9988DDDE3FC8}">
      <dsp:nvSpPr>
        <dsp:cNvPr id="0" name=""/>
        <dsp:cNvSpPr/>
      </dsp:nvSpPr>
      <dsp:spPr>
        <a:xfrm>
          <a:off x="1932066" y="899"/>
          <a:ext cx="5796200" cy="125654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304800" rIns="11757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Set expectations with students. </a:t>
          </a:r>
        </a:p>
      </dsp:txBody>
      <dsp:txXfrm>
        <a:off x="1932066" y="899"/>
        <a:ext cx="5796200" cy="1256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5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979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04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032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3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110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00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5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2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939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4/6/20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1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CBC1C18-307B-4F68-A007-B5B542270E8D}" type="datetimeFigureOut">
              <a:rPr lang="en-US" smtClean="0"/>
              <a:pPr/>
              <a:t>4/6/20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spc="-60" baseline="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ignupgeniu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C2D7E-29D7-B149-AB25-AF1E52E4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824" y="1082750"/>
            <a:ext cx="6709293" cy="3255264"/>
          </a:xfrm>
        </p:spPr>
        <p:txBody>
          <a:bodyPr>
            <a:normAutofit/>
          </a:bodyPr>
          <a:lstStyle/>
          <a:p>
            <a:r>
              <a:rPr lang="en-US" dirty="0"/>
              <a:t>Speak Easy: Student Speech Presentations Made Easy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A810F-7F9A-A442-8692-73511A0A3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4670246"/>
            <a:ext cx="6739459" cy="9144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Jennifer Fowler: jfowler@peralta.edu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College of Alameda Distance Education Coordinator</a:t>
            </a:r>
          </a:p>
        </p:txBody>
      </p:sp>
      <p:pic>
        <p:nvPicPr>
          <p:cNvPr id="8" name="Graphic 7" descr="Customer review RTL">
            <a:extLst>
              <a:ext uri="{FF2B5EF4-FFF2-40B4-BE49-F238E27FC236}">
                <a16:creationId xmlns:a16="http://schemas.microsoft.com/office/drawing/2014/main" id="{50118F70-9356-404E-AA03-7F9ECABDC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431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AC3C-0AEA-0C4A-B62E-3A2AB2EA0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3-Step Process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5A44233-0E4A-48CA-8A1E-743347A4A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461257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00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E4C4-546B-6242-8FA4-F83867A5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7ACAD-EC60-BB45-9718-7661BA14C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Tell students as </a:t>
            </a:r>
            <a:r>
              <a:rPr lang="en-US" sz="3000" i="1" dirty="0"/>
              <a:t>early</a:t>
            </a:r>
            <a:r>
              <a:rPr lang="en-US" sz="3000" dirty="0"/>
              <a:t> as possible and be explicit about the process.</a:t>
            </a:r>
          </a:p>
          <a:p>
            <a:pPr lvl="1"/>
            <a:r>
              <a:rPr lang="en-US" sz="2800" dirty="0"/>
              <a:t>How will they sign up? Will you record the speeches? Will you allow makeups?</a:t>
            </a:r>
          </a:p>
          <a:p>
            <a:r>
              <a:rPr lang="en-US" sz="3000" dirty="0"/>
              <a:t>Let them know they need a webcam and microphone or a smart phone.</a:t>
            </a:r>
          </a:p>
          <a:p>
            <a:r>
              <a:rPr lang="en-US" sz="3000" dirty="0"/>
              <a:t>Do a Zoom test-run before the assignment.</a:t>
            </a:r>
          </a:p>
          <a:p>
            <a:r>
              <a:rPr lang="en-US" sz="3000" dirty="0"/>
              <a:t>Post about the assignment and refer to it in multiple places.</a:t>
            </a:r>
          </a:p>
          <a:p>
            <a:pPr lvl="1"/>
            <a:r>
              <a:rPr lang="en-US" sz="3000" dirty="0"/>
              <a:t>Canvas announcement, page, modules, a video, the syllabus, email, etc. </a:t>
            </a:r>
          </a:p>
        </p:txBody>
      </p:sp>
      <p:pic>
        <p:nvPicPr>
          <p:cNvPr id="5" name="Graphic 4" descr="Person with idea">
            <a:extLst>
              <a:ext uri="{FF2B5EF4-FFF2-40B4-BE49-F238E27FC236}">
                <a16:creationId xmlns:a16="http://schemas.microsoft.com/office/drawing/2014/main" id="{0A0FDE88-4604-7D4C-9533-2353A359C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85913" y="4250268"/>
            <a:ext cx="1614488" cy="161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0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92D7F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DF44C70-29DA-434B-8810-5C8730579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929" y="804334"/>
            <a:ext cx="7316142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2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9871-7DCC-E74C-B218-BFAD7137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Create a sign-up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BD692-BC71-8446-B6E1-D9E03F877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993892"/>
          </a:xfrm>
        </p:spPr>
        <p:txBody>
          <a:bodyPr>
            <a:noAutofit/>
          </a:bodyPr>
          <a:lstStyle/>
          <a:p>
            <a:r>
              <a:rPr lang="en-US" sz="2400" dirty="0"/>
              <a:t>Depending on class size, set aside a few days/times in a single week or series of weeks for speeches.</a:t>
            </a:r>
          </a:p>
          <a:p>
            <a:r>
              <a:rPr lang="en-US" sz="2400" dirty="0"/>
              <a:t>Hold meetings on different days of the week and times.</a:t>
            </a:r>
          </a:p>
          <a:p>
            <a:r>
              <a:rPr lang="en-US" sz="2400" dirty="0"/>
              <a:t>Use Google docs, Microsoft OneDrive, or </a:t>
            </a:r>
            <a:r>
              <a:rPr lang="en-US" sz="2400" dirty="0">
                <a:hlinkClick r:id="rId2"/>
              </a:rPr>
              <a:t>SignUpGenius.com</a:t>
            </a:r>
            <a:r>
              <a:rPr lang="en-US" sz="2400" dirty="0"/>
              <a:t> for students to reserve a time slot.</a:t>
            </a:r>
          </a:p>
          <a:p>
            <a:pPr lvl="1"/>
            <a:r>
              <a:rPr lang="en-US" sz="2400" dirty="0"/>
              <a:t>Consider closing the document for edits after a certain point. Ask students to email you if they need to reschedule the original date.</a:t>
            </a:r>
          </a:p>
          <a:p>
            <a:r>
              <a:rPr lang="en-US" sz="2400" dirty="0"/>
              <a:t>On average, around 5-6 speeches in a single session is ideal.</a:t>
            </a:r>
          </a:p>
          <a:p>
            <a:r>
              <a:rPr lang="en-US" sz="2400" dirty="0"/>
              <a:t>Build in a makeup day, whether you tell the students the date or not.</a:t>
            </a:r>
          </a:p>
          <a:p>
            <a:r>
              <a:rPr lang="en-US" sz="2400" dirty="0"/>
              <a:t>Put the link to your Zoom room </a:t>
            </a:r>
            <a:r>
              <a:rPr lang="en-US" sz="2400" b="1" dirty="0"/>
              <a:t>everywhere</a:t>
            </a:r>
            <a:r>
              <a:rPr lang="en-US" sz="2400" dirty="0"/>
              <a:t>. In the sign-up sheet, the assignment details on Canvas, an announcement in Canvas, etc.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7E94F16D-F08E-E647-9968-7565B1B3B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5938" y="4395901"/>
            <a:ext cx="15811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4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251A-F383-1A4C-AA0C-1C4F36C14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Conduct Presentations on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D948-186F-2B40-A535-E77AC1694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Arrive early to the meeting to help students get setup. Have students test their mic and webcam before presentations begin.</a:t>
            </a:r>
          </a:p>
          <a:p>
            <a:r>
              <a:rPr lang="en-US" sz="2400" dirty="0"/>
              <a:t>Ask students to mute themselves when not speaking to cut down on background noise.</a:t>
            </a:r>
          </a:p>
          <a:p>
            <a:r>
              <a:rPr lang="en-US" sz="2400" dirty="0"/>
              <a:t>Don’t forget to hit record. </a:t>
            </a:r>
          </a:p>
          <a:p>
            <a:pPr lvl="1"/>
            <a:r>
              <a:rPr lang="en-US" sz="2400" dirty="0"/>
              <a:t>It’s ideal to record the meeting so you have a record of the students completing the assignment.</a:t>
            </a:r>
          </a:p>
          <a:p>
            <a:r>
              <a:rPr lang="en-US" sz="2400" dirty="0"/>
              <a:t>On average there’s usually one student per session that does not show up.</a:t>
            </a:r>
          </a:p>
          <a:p>
            <a:r>
              <a:rPr lang="en-US" sz="2400" dirty="0"/>
              <a:t>Go easy on video quality. Lower expectations. There is beauty in the informality of the medium.</a:t>
            </a:r>
          </a:p>
        </p:txBody>
      </p:sp>
      <p:pic>
        <p:nvPicPr>
          <p:cNvPr id="5" name="Graphic 4" descr="Teacher">
            <a:extLst>
              <a:ext uri="{FF2B5EF4-FFF2-40B4-BE49-F238E27FC236}">
                <a16:creationId xmlns:a16="http://schemas.microsoft.com/office/drawing/2014/main" id="{3FC213B1-FE38-1741-9FC7-D497CC4C2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1625" y="4492219"/>
            <a:ext cx="1684857" cy="16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1967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373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 2</vt:lpstr>
      <vt:lpstr>Frame</vt:lpstr>
      <vt:lpstr>Speak Easy: Student Speech Presentations Made Easy</vt:lpstr>
      <vt:lpstr>3-Step Process</vt:lpstr>
      <vt:lpstr>STEP 1: Set expectations</vt:lpstr>
      <vt:lpstr>PowerPoint Presentation</vt:lpstr>
      <vt:lpstr>STEP 2: Create a sign-up list</vt:lpstr>
      <vt:lpstr>STEP 3: Conduct Presentations on Zoom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Presentations on Zoom</dc:title>
  <dc:creator>Jennifer Fowler</dc:creator>
  <cp:lastModifiedBy>Jennifer Fowler</cp:lastModifiedBy>
  <cp:revision>3</cp:revision>
  <dcterms:created xsi:type="dcterms:W3CDTF">2020-03-26T06:23:07Z</dcterms:created>
  <dcterms:modified xsi:type="dcterms:W3CDTF">2020-04-06T14:19:16Z</dcterms:modified>
</cp:coreProperties>
</file>