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3"/>
  </p:notesMasterIdLst>
  <p:sldIdLst>
    <p:sldId id="256" r:id="rId2"/>
    <p:sldId id="263" r:id="rId3"/>
    <p:sldId id="262" r:id="rId4"/>
    <p:sldId id="279" r:id="rId5"/>
    <p:sldId id="280" r:id="rId6"/>
    <p:sldId id="266" r:id="rId7"/>
    <p:sldId id="278" r:id="rId8"/>
    <p:sldId id="271" r:id="rId9"/>
    <p:sldId id="283" r:id="rId10"/>
    <p:sldId id="281" r:id="rId11"/>
    <p:sldId id="264"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67463" autoAdjust="0"/>
  </p:normalViewPr>
  <p:slideViewPr>
    <p:cSldViewPr snapToGrid="0">
      <p:cViewPr varScale="1">
        <p:scale>
          <a:sx n="115" d="100"/>
          <a:sy n="115" d="100"/>
        </p:scale>
        <p:origin x="372" y="108"/>
      </p:cViewPr>
      <p:guideLst/>
    </p:cSldViewPr>
  </p:slideViewPr>
  <p:notesTextViewPr>
    <p:cViewPr>
      <p:scale>
        <a:sx n="3" d="2"/>
        <a:sy n="3" d="2"/>
      </p:scale>
      <p:origin x="0" y="0"/>
    </p:cViewPr>
  </p:notesTextViewPr>
  <p:notesViewPr>
    <p:cSldViewPr snapToGrid="0">
      <p:cViewPr varScale="1">
        <p:scale>
          <a:sx n="88" d="100"/>
          <a:sy n="88" d="100"/>
        </p:scale>
        <p:origin x="3822"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6CA2CD9-982F-402A-BBB8-DDAD37CE9C4D}" type="doc">
      <dgm:prSet loTypeId="urn:microsoft.com/office/officeart/2005/8/layout/bList2" loCatId="list" qsTypeId="urn:microsoft.com/office/officeart/2005/8/quickstyle/simple1" qsCatId="simple" csTypeId="urn:microsoft.com/office/officeart/2005/8/colors/accent1_2" csCatId="accent1" phldr="1"/>
      <dgm:spPr/>
    </dgm:pt>
    <dgm:pt modelId="{9F49A362-3C7A-4EAE-8B65-53F1369102D4}">
      <dgm:prSet phldrT="[Text]"/>
      <dgm:spPr>
        <a:solidFill>
          <a:schemeClr val="accent2">
            <a:lumMod val="75000"/>
          </a:schemeClr>
        </a:solidFill>
      </dgm:spPr>
      <dgm:t>
        <a:bodyPr/>
        <a:lstStyle/>
        <a:p>
          <a:r>
            <a:rPr lang="en-US" dirty="0" smtClean="0"/>
            <a:t>ESOL DEPARTMENT</a:t>
          </a:r>
          <a:endParaRPr lang="en-US" dirty="0"/>
        </a:p>
      </dgm:t>
    </dgm:pt>
    <dgm:pt modelId="{09553DD8-603D-4842-A798-33EDBEF88FBF}" type="parTrans" cxnId="{D5708A91-CA0F-4D0B-8AEB-11F66F3CB99B}">
      <dgm:prSet/>
      <dgm:spPr/>
      <dgm:t>
        <a:bodyPr/>
        <a:lstStyle/>
        <a:p>
          <a:endParaRPr lang="en-US"/>
        </a:p>
      </dgm:t>
    </dgm:pt>
    <dgm:pt modelId="{F9FE0547-13FD-4B1A-9D2D-BAD1ECB7B6ED}" type="sibTrans" cxnId="{D5708A91-CA0F-4D0B-8AEB-11F66F3CB99B}">
      <dgm:prSet/>
      <dgm:spPr/>
      <dgm:t>
        <a:bodyPr/>
        <a:lstStyle/>
        <a:p>
          <a:endParaRPr lang="en-US"/>
        </a:p>
      </dgm:t>
    </dgm:pt>
    <dgm:pt modelId="{510DA715-C585-4D20-BADE-2F8FEAADCB0C}">
      <dgm:prSet phldrT="[Text]"/>
      <dgm:spPr>
        <a:solidFill>
          <a:schemeClr val="accent6">
            <a:lumMod val="50000"/>
          </a:schemeClr>
        </a:solidFill>
      </dgm:spPr>
      <dgm:t>
        <a:bodyPr/>
        <a:lstStyle/>
        <a:p>
          <a:r>
            <a:rPr lang="en-US" dirty="0" smtClean="0"/>
            <a:t>ESOL DEPARTMENT</a:t>
          </a:r>
          <a:endParaRPr lang="en-US" dirty="0"/>
        </a:p>
      </dgm:t>
    </dgm:pt>
    <dgm:pt modelId="{092E9EC6-D007-4709-9C41-2CAE948D0F19}" type="parTrans" cxnId="{70F40559-A708-4F1B-90A4-CBC246B8E869}">
      <dgm:prSet/>
      <dgm:spPr/>
      <dgm:t>
        <a:bodyPr/>
        <a:lstStyle/>
        <a:p>
          <a:endParaRPr lang="en-US"/>
        </a:p>
      </dgm:t>
    </dgm:pt>
    <dgm:pt modelId="{8483807C-D54D-4381-82A2-043F93956C21}" type="sibTrans" cxnId="{70F40559-A708-4F1B-90A4-CBC246B8E869}">
      <dgm:prSet/>
      <dgm:spPr/>
      <dgm:t>
        <a:bodyPr/>
        <a:lstStyle/>
        <a:p>
          <a:endParaRPr lang="en-US"/>
        </a:p>
      </dgm:t>
    </dgm:pt>
    <dgm:pt modelId="{F856512D-7498-4EAC-9292-8633905DD89D}">
      <dgm:prSet phldrT="[Text]"/>
      <dgm:spPr/>
      <dgm:t>
        <a:bodyPr/>
        <a:lstStyle/>
        <a:p>
          <a:r>
            <a:rPr lang="en-US" dirty="0" smtClean="0"/>
            <a:t>Modern Languages Department</a:t>
          </a:r>
          <a:endParaRPr lang="en-US" dirty="0"/>
        </a:p>
      </dgm:t>
    </dgm:pt>
    <dgm:pt modelId="{245852B5-5DA7-40E7-8B66-1C680A946159}" type="parTrans" cxnId="{1CD6DBF8-714C-44E4-9175-360542382B35}">
      <dgm:prSet/>
      <dgm:spPr/>
      <dgm:t>
        <a:bodyPr/>
        <a:lstStyle/>
        <a:p>
          <a:endParaRPr lang="en-US"/>
        </a:p>
      </dgm:t>
    </dgm:pt>
    <dgm:pt modelId="{0355A207-1219-48C4-8F48-3EBDCD9983C3}" type="sibTrans" cxnId="{1CD6DBF8-714C-44E4-9175-360542382B35}">
      <dgm:prSet/>
      <dgm:spPr/>
      <dgm:t>
        <a:bodyPr/>
        <a:lstStyle/>
        <a:p>
          <a:endParaRPr lang="en-US"/>
        </a:p>
      </dgm:t>
    </dgm:pt>
    <dgm:pt modelId="{8AAA6136-FECC-415B-B344-F2150DD9F2C7}">
      <dgm:prSet/>
      <dgm:spPr/>
      <dgm:t>
        <a:bodyPr/>
        <a:lstStyle/>
        <a:p>
          <a:r>
            <a:rPr lang="en-US" dirty="0" smtClean="0"/>
            <a:t>Johanna Carranza	</a:t>
          </a:r>
          <a:endParaRPr lang="en-US" dirty="0"/>
        </a:p>
      </dgm:t>
    </dgm:pt>
    <dgm:pt modelId="{AD3682F8-8639-47DC-8EAB-F667F20265A0}" type="parTrans" cxnId="{38E26FDC-16AA-42DD-8225-51588D68C808}">
      <dgm:prSet/>
      <dgm:spPr/>
      <dgm:t>
        <a:bodyPr/>
        <a:lstStyle/>
        <a:p>
          <a:endParaRPr lang="en-US"/>
        </a:p>
      </dgm:t>
    </dgm:pt>
    <dgm:pt modelId="{6C71C86E-C15D-4150-9BB4-98C80199AE64}" type="sibTrans" cxnId="{38E26FDC-16AA-42DD-8225-51588D68C808}">
      <dgm:prSet/>
      <dgm:spPr/>
      <dgm:t>
        <a:bodyPr/>
        <a:lstStyle/>
        <a:p>
          <a:endParaRPr lang="en-US"/>
        </a:p>
      </dgm:t>
    </dgm:pt>
    <dgm:pt modelId="{4F36AAB8-CF1C-4C62-8BB3-D0E6C1638C74}">
      <dgm:prSet/>
      <dgm:spPr/>
      <dgm:t>
        <a:bodyPr/>
        <a:lstStyle/>
        <a:p>
          <a:r>
            <a:rPr lang="en-US" dirty="0" smtClean="0"/>
            <a:t>Ms. Khoi Tong</a:t>
          </a:r>
          <a:endParaRPr lang="en-US" dirty="0"/>
        </a:p>
      </dgm:t>
    </dgm:pt>
    <dgm:pt modelId="{F8BBF4EB-B470-4783-ADA5-159A29298AB3}" type="parTrans" cxnId="{CD6AF8BD-E2F3-4090-B9DE-8F68C37CDB2A}">
      <dgm:prSet/>
      <dgm:spPr/>
      <dgm:t>
        <a:bodyPr/>
        <a:lstStyle/>
        <a:p>
          <a:endParaRPr lang="en-US"/>
        </a:p>
      </dgm:t>
    </dgm:pt>
    <dgm:pt modelId="{80A873AF-92A3-4839-8980-510B57AA4615}" type="sibTrans" cxnId="{CD6AF8BD-E2F3-4090-B9DE-8F68C37CDB2A}">
      <dgm:prSet/>
      <dgm:spPr/>
      <dgm:t>
        <a:bodyPr/>
        <a:lstStyle/>
        <a:p>
          <a:endParaRPr lang="en-US"/>
        </a:p>
      </dgm:t>
    </dgm:pt>
    <dgm:pt modelId="{B7B24536-B964-47C8-8242-4D8AAD46174F}">
      <dgm:prSet/>
      <dgm:spPr/>
      <dgm:t>
        <a:bodyPr/>
        <a:lstStyle/>
        <a:p>
          <a:r>
            <a:rPr lang="en-US" dirty="0" smtClean="0"/>
            <a:t>Dr. </a:t>
          </a:r>
          <a:r>
            <a:rPr lang="en-US" dirty="0" err="1" smtClean="0"/>
            <a:t>Didem</a:t>
          </a:r>
          <a:r>
            <a:rPr lang="en-US" dirty="0" smtClean="0"/>
            <a:t> </a:t>
          </a:r>
          <a:r>
            <a:rPr lang="en-US" dirty="0" err="1" smtClean="0"/>
            <a:t>Ekici</a:t>
          </a:r>
          <a:endParaRPr lang="en-US" dirty="0"/>
        </a:p>
      </dgm:t>
    </dgm:pt>
    <dgm:pt modelId="{6D7F3323-5E06-4430-BEE8-CA6FC0938E22}" type="parTrans" cxnId="{ADCDBF9C-3C4F-4402-A159-ACCC04226ACA}">
      <dgm:prSet/>
      <dgm:spPr/>
      <dgm:t>
        <a:bodyPr/>
        <a:lstStyle/>
        <a:p>
          <a:endParaRPr lang="en-US"/>
        </a:p>
      </dgm:t>
    </dgm:pt>
    <dgm:pt modelId="{B3D9CCB3-5171-449F-B9E2-5C20B8D43342}" type="sibTrans" cxnId="{ADCDBF9C-3C4F-4402-A159-ACCC04226ACA}">
      <dgm:prSet/>
      <dgm:spPr/>
      <dgm:t>
        <a:bodyPr/>
        <a:lstStyle/>
        <a:p>
          <a:endParaRPr lang="en-US"/>
        </a:p>
      </dgm:t>
    </dgm:pt>
    <dgm:pt modelId="{0BC82F26-8C87-4D64-9497-18F6974F94EC}" type="pres">
      <dgm:prSet presAssocID="{66CA2CD9-982F-402A-BBB8-DDAD37CE9C4D}" presName="diagram" presStyleCnt="0">
        <dgm:presLayoutVars>
          <dgm:dir/>
          <dgm:animLvl val="lvl"/>
          <dgm:resizeHandles val="exact"/>
        </dgm:presLayoutVars>
      </dgm:prSet>
      <dgm:spPr/>
    </dgm:pt>
    <dgm:pt modelId="{A17C0155-F0AA-4787-8AF1-711BF2ED3500}" type="pres">
      <dgm:prSet presAssocID="{9F49A362-3C7A-4EAE-8B65-53F1369102D4}" presName="compNode" presStyleCnt="0"/>
      <dgm:spPr/>
    </dgm:pt>
    <dgm:pt modelId="{137E7619-5868-4C54-8201-EE2551C851E6}" type="pres">
      <dgm:prSet presAssocID="{9F49A362-3C7A-4EAE-8B65-53F1369102D4}" presName="childRect" presStyleLbl="bgAcc1" presStyleIdx="0" presStyleCnt="3">
        <dgm:presLayoutVars>
          <dgm:bulletEnabled val="1"/>
        </dgm:presLayoutVars>
      </dgm:prSet>
      <dgm:spPr/>
      <dgm:t>
        <a:bodyPr/>
        <a:lstStyle/>
        <a:p>
          <a:endParaRPr lang="en-US"/>
        </a:p>
      </dgm:t>
    </dgm:pt>
    <dgm:pt modelId="{9635D3D2-51B9-44BA-8C26-E1B94CCDDE31}" type="pres">
      <dgm:prSet presAssocID="{9F49A362-3C7A-4EAE-8B65-53F1369102D4}" presName="parentText" presStyleLbl="node1" presStyleIdx="0" presStyleCnt="0">
        <dgm:presLayoutVars>
          <dgm:chMax val="0"/>
          <dgm:bulletEnabled val="1"/>
        </dgm:presLayoutVars>
      </dgm:prSet>
      <dgm:spPr/>
      <dgm:t>
        <a:bodyPr/>
        <a:lstStyle/>
        <a:p>
          <a:endParaRPr lang="en-US"/>
        </a:p>
      </dgm:t>
    </dgm:pt>
    <dgm:pt modelId="{D09E4B0C-7C04-4095-927E-9B84BC512C41}" type="pres">
      <dgm:prSet presAssocID="{9F49A362-3C7A-4EAE-8B65-53F1369102D4}" presName="parentRect" presStyleLbl="alignNode1" presStyleIdx="0" presStyleCnt="3"/>
      <dgm:spPr/>
      <dgm:t>
        <a:bodyPr/>
        <a:lstStyle/>
        <a:p>
          <a:endParaRPr lang="en-US"/>
        </a:p>
      </dgm:t>
    </dgm:pt>
    <dgm:pt modelId="{AE43D3BC-7EBE-470B-BCF0-6DF90A6B0A39}" type="pres">
      <dgm:prSet presAssocID="{9F49A362-3C7A-4EAE-8B65-53F1369102D4}" presName="adorn" presStyleLbl="fgAccFollowNode1" presStyleIdx="0" presStyleCnt="3"/>
      <dgm:spPr/>
    </dgm:pt>
    <dgm:pt modelId="{AA5A92E6-0001-4F45-83FE-BA7D22BFF425}" type="pres">
      <dgm:prSet presAssocID="{F9FE0547-13FD-4B1A-9D2D-BAD1ECB7B6ED}" presName="sibTrans" presStyleLbl="sibTrans2D1" presStyleIdx="0" presStyleCnt="0"/>
      <dgm:spPr/>
      <dgm:t>
        <a:bodyPr/>
        <a:lstStyle/>
        <a:p>
          <a:endParaRPr lang="en-US"/>
        </a:p>
      </dgm:t>
    </dgm:pt>
    <dgm:pt modelId="{90C37900-FDB5-4448-AA00-81714B4A0141}" type="pres">
      <dgm:prSet presAssocID="{510DA715-C585-4D20-BADE-2F8FEAADCB0C}" presName="compNode" presStyleCnt="0"/>
      <dgm:spPr/>
    </dgm:pt>
    <dgm:pt modelId="{E4BC4F66-AED8-4EBD-B586-0C73D4B122C3}" type="pres">
      <dgm:prSet presAssocID="{510DA715-C585-4D20-BADE-2F8FEAADCB0C}" presName="childRect" presStyleLbl="bgAcc1" presStyleIdx="1" presStyleCnt="3">
        <dgm:presLayoutVars>
          <dgm:bulletEnabled val="1"/>
        </dgm:presLayoutVars>
      </dgm:prSet>
      <dgm:spPr/>
      <dgm:t>
        <a:bodyPr/>
        <a:lstStyle/>
        <a:p>
          <a:endParaRPr lang="en-US"/>
        </a:p>
      </dgm:t>
    </dgm:pt>
    <dgm:pt modelId="{31CDB880-2B87-4D97-B93F-330E3D2C579F}" type="pres">
      <dgm:prSet presAssocID="{510DA715-C585-4D20-BADE-2F8FEAADCB0C}" presName="parentText" presStyleLbl="node1" presStyleIdx="0" presStyleCnt="0">
        <dgm:presLayoutVars>
          <dgm:chMax val="0"/>
          <dgm:bulletEnabled val="1"/>
        </dgm:presLayoutVars>
      </dgm:prSet>
      <dgm:spPr/>
      <dgm:t>
        <a:bodyPr/>
        <a:lstStyle/>
        <a:p>
          <a:endParaRPr lang="en-US"/>
        </a:p>
      </dgm:t>
    </dgm:pt>
    <dgm:pt modelId="{33623990-2481-4E7F-8578-4D4DC2BD7B6A}" type="pres">
      <dgm:prSet presAssocID="{510DA715-C585-4D20-BADE-2F8FEAADCB0C}" presName="parentRect" presStyleLbl="alignNode1" presStyleIdx="1" presStyleCnt="3"/>
      <dgm:spPr/>
      <dgm:t>
        <a:bodyPr/>
        <a:lstStyle/>
        <a:p>
          <a:endParaRPr lang="en-US"/>
        </a:p>
      </dgm:t>
    </dgm:pt>
    <dgm:pt modelId="{59F14D98-72C4-4013-9485-3B1721922FE1}" type="pres">
      <dgm:prSet presAssocID="{510DA715-C585-4D20-BADE-2F8FEAADCB0C}" presName="adorn" presStyleLbl="fgAccFollowNode1" presStyleIdx="1" presStyleCnt="3"/>
      <dgm:spPr/>
    </dgm:pt>
    <dgm:pt modelId="{ACAC1582-6425-4280-BA12-ECDAC28879CD}" type="pres">
      <dgm:prSet presAssocID="{8483807C-D54D-4381-82A2-043F93956C21}" presName="sibTrans" presStyleLbl="sibTrans2D1" presStyleIdx="0" presStyleCnt="0"/>
      <dgm:spPr/>
      <dgm:t>
        <a:bodyPr/>
        <a:lstStyle/>
        <a:p>
          <a:endParaRPr lang="en-US"/>
        </a:p>
      </dgm:t>
    </dgm:pt>
    <dgm:pt modelId="{AA7F399D-B39E-40A7-9B4A-2C0920EDCA68}" type="pres">
      <dgm:prSet presAssocID="{F856512D-7498-4EAC-9292-8633905DD89D}" presName="compNode" presStyleCnt="0"/>
      <dgm:spPr/>
    </dgm:pt>
    <dgm:pt modelId="{29993DD4-C440-4654-802D-3F6AD09DF2B1}" type="pres">
      <dgm:prSet presAssocID="{F856512D-7498-4EAC-9292-8633905DD89D}" presName="childRect" presStyleLbl="bgAcc1" presStyleIdx="2" presStyleCnt="3">
        <dgm:presLayoutVars>
          <dgm:bulletEnabled val="1"/>
        </dgm:presLayoutVars>
      </dgm:prSet>
      <dgm:spPr/>
      <dgm:t>
        <a:bodyPr/>
        <a:lstStyle/>
        <a:p>
          <a:endParaRPr lang="en-US"/>
        </a:p>
      </dgm:t>
    </dgm:pt>
    <dgm:pt modelId="{5965E3D4-6BBE-4B49-A0B4-3940C7F4F46E}" type="pres">
      <dgm:prSet presAssocID="{F856512D-7498-4EAC-9292-8633905DD89D}" presName="parentText" presStyleLbl="node1" presStyleIdx="0" presStyleCnt="0">
        <dgm:presLayoutVars>
          <dgm:chMax val="0"/>
          <dgm:bulletEnabled val="1"/>
        </dgm:presLayoutVars>
      </dgm:prSet>
      <dgm:spPr/>
      <dgm:t>
        <a:bodyPr/>
        <a:lstStyle/>
        <a:p>
          <a:endParaRPr lang="en-US"/>
        </a:p>
      </dgm:t>
    </dgm:pt>
    <dgm:pt modelId="{CEA8097B-1B46-468C-92DF-C1480938E18A}" type="pres">
      <dgm:prSet presAssocID="{F856512D-7498-4EAC-9292-8633905DD89D}" presName="parentRect" presStyleLbl="alignNode1" presStyleIdx="2" presStyleCnt="3"/>
      <dgm:spPr/>
      <dgm:t>
        <a:bodyPr/>
        <a:lstStyle/>
        <a:p>
          <a:endParaRPr lang="en-US"/>
        </a:p>
      </dgm:t>
    </dgm:pt>
    <dgm:pt modelId="{C3762E38-EC6E-494A-91CD-B7ED4CF3F99A}" type="pres">
      <dgm:prSet presAssocID="{F856512D-7498-4EAC-9292-8633905DD89D}" presName="adorn" presStyleLbl="fgAccFollowNode1" presStyleIdx="2" presStyleCnt="3"/>
      <dgm:spPr/>
    </dgm:pt>
  </dgm:ptLst>
  <dgm:cxnLst>
    <dgm:cxn modelId="{5700E073-385C-4B25-8041-0527FE5B3941}" type="presOf" srcId="{8483807C-D54D-4381-82A2-043F93956C21}" destId="{ACAC1582-6425-4280-BA12-ECDAC28879CD}" srcOrd="0" destOrd="0" presId="urn:microsoft.com/office/officeart/2005/8/layout/bList2"/>
    <dgm:cxn modelId="{FCD06ACA-6736-4260-920B-9A41B8FC3634}" type="presOf" srcId="{F856512D-7498-4EAC-9292-8633905DD89D}" destId="{5965E3D4-6BBE-4B49-A0B4-3940C7F4F46E}" srcOrd="0" destOrd="0" presId="urn:microsoft.com/office/officeart/2005/8/layout/bList2"/>
    <dgm:cxn modelId="{F35D48B3-FE0A-4A27-B918-00952CF10179}" type="presOf" srcId="{F9FE0547-13FD-4B1A-9D2D-BAD1ECB7B6ED}" destId="{AA5A92E6-0001-4F45-83FE-BA7D22BFF425}" srcOrd="0" destOrd="0" presId="urn:microsoft.com/office/officeart/2005/8/layout/bList2"/>
    <dgm:cxn modelId="{1CD6DBF8-714C-44E4-9175-360542382B35}" srcId="{66CA2CD9-982F-402A-BBB8-DDAD37CE9C4D}" destId="{F856512D-7498-4EAC-9292-8633905DD89D}" srcOrd="2" destOrd="0" parTransId="{245852B5-5DA7-40E7-8B66-1C680A946159}" sibTransId="{0355A207-1219-48C4-8F48-3EBDCD9983C3}"/>
    <dgm:cxn modelId="{720DD536-D0F9-4298-B39D-4E9A2C4C26EA}" type="presOf" srcId="{9F49A362-3C7A-4EAE-8B65-53F1369102D4}" destId="{9635D3D2-51B9-44BA-8C26-E1B94CCDDE31}" srcOrd="0" destOrd="0" presId="urn:microsoft.com/office/officeart/2005/8/layout/bList2"/>
    <dgm:cxn modelId="{15EC01BC-26F3-4820-B2FD-EB7C5A48DF13}" type="presOf" srcId="{510DA715-C585-4D20-BADE-2F8FEAADCB0C}" destId="{33623990-2481-4E7F-8578-4D4DC2BD7B6A}" srcOrd="1" destOrd="0" presId="urn:microsoft.com/office/officeart/2005/8/layout/bList2"/>
    <dgm:cxn modelId="{3F840502-AE11-4DFE-B37A-8BD8B26429C2}" type="presOf" srcId="{8AAA6136-FECC-415B-B344-F2150DD9F2C7}" destId="{137E7619-5868-4C54-8201-EE2551C851E6}" srcOrd="0" destOrd="0" presId="urn:microsoft.com/office/officeart/2005/8/layout/bList2"/>
    <dgm:cxn modelId="{CBE3FF82-C871-4FDB-838E-B879F42E9BF7}" type="presOf" srcId="{66CA2CD9-982F-402A-BBB8-DDAD37CE9C4D}" destId="{0BC82F26-8C87-4D64-9497-18F6974F94EC}" srcOrd="0" destOrd="0" presId="urn:microsoft.com/office/officeart/2005/8/layout/bList2"/>
    <dgm:cxn modelId="{38E26FDC-16AA-42DD-8225-51588D68C808}" srcId="{9F49A362-3C7A-4EAE-8B65-53F1369102D4}" destId="{8AAA6136-FECC-415B-B344-F2150DD9F2C7}" srcOrd="0" destOrd="0" parTransId="{AD3682F8-8639-47DC-8EAB-F667F20265A0}" sibTransId="{6C71C86E-C15D-4150-9BB4-98C80199AE64}"/>
    <dgm:cxn modelId="{CD6AF8BD-E2F3-4090-B9DE-8F68C37CDB2A}" srcId="{F856512D-7498-4EAC-9292-8633905DD89D}" destId="{4F36AAB8-CF1C-4C62-8BB3-D0E6C1638C74}" srcOrd="0" destOrd="0" parTransId="{F8BBF4EB-B470-4783-ADA5-159A29298AB3}" sibTransId="{80A873AF-92A3-4839-8980-510B57AA4615}"/>
    <dgm:cxn modelId="{C060B147-1C15-430C-BC59-FA90469C5155}" type="presOf" srcId="{F856512D-7498-4EAC-9292-8633905DD89D}" destId="{CEA8097B-1B46-468C-92DF-C1480938E18A}" srcOrd="1" destOrd="0" presId="urn:microsoft.com/office/officeart/2005/8/layout/bList2"/>
    <dgm:cxn modelId="{ADCDBF9C-3C4F-4402-A159-ACCC04226ACA}" srcId="{510DA715-C585-4D20-BADE-2F8FEAADCB0C}" destId="{B7B24536-B964-47C8-8242-4D8AAD46174F}" srcOrd="0" destOrd="0" parTransId="{6D7F3323-5E06-4430-BEE8-CA6FC0938E22}" sibTransId="{B3D9CCB3-5171-449F-B9E2-5C20B8D43342}"/>
    <dgm:cxn modelId="{7B2E9081-BF17-46E1-9655-659C3C031C2D}" type="presOf" srcId="{B7B24536-B964-47C8-8242-4D8AAD46174F}" destId="{E4BC4F66-AED8-4EBD-B586-0C73D4B122C3}" srcOrd="0" destOrd="0" presId="urn:microsoft.com/office/officeart/2005/8/layout/bList2"/>
    <dgm:cxn modelId="{70F40559-A708-4F1B-90A4-CBC246B8E869}" srcId="{66CA2CD9-982F-402A-BBB8-DDAD37CE9C4D}" destId="{510DA715-C585-4D20-BADE-2F8FEAADCB0C}" srcOrd="1" destOrd="0" parTransId="{092E9EC6-D007-4709-9C41-2CAE948D0F19}" sibTransId="{8483807C-D54D-4381-82A2-043F93956C21}"/>
    <dgm:cxn modelId="{B8324AA0-1A40-4C64-B1FE-3860EC2D3E76}" type="presOf" srcId="{4F36AAB8-CF1C-4C62-8BB3-D0E6C1638C74}" destId="{29993DD4-C440-4654-802D-3F6AD09DF2B1}" srcOrd="0" destOrd="0" presId="urn:microsoft.com/office/officeart/2005/8/layout/bList2"/>
    <dgm:cxn modelId="{D5708A91-CA0F-4D0B-8AEB-11F66F3CB99B}" srcId="{66CA2CD9-982F-402A-BBB8-DDAD37CE9C4D}" destId="{9F49A362-3C7A-4EAE-8B65-53F1369102D4}" srcOrd="0" destOrd="0" parTransId="{09553DD8-603D-4842-A798-33EDBEF88FBF}" sibTransId="{F9FE0547-13FD-4B1A-9D2D-BAD1ECB7B6ED}"/>
    <dgm:cxn modelId="{A6E4864C-B07A-46E3-BA1E-3A32E93A06F8}" type="presOf" srcId="{510DA715-C585-4D20-BADE-2F8FEAADCB0C}" destId="{31CDB880-2B87-4D97-B93F-330E3D2C579F}" srcOrd="0" destOrd="0" presId="urn:microsoft.com/office/officeart/2005/8/layout/bList2"/>
    <dgm:cxn modelId="{BBAF3A32-B71A-4A3C-88F1-A36BFBFD9301}" type="presOf" srcId="{9F49A362-3C7A-4EAE-8B65-53F1369102D4}" destId="{D09E4B0C-7C04-4095-927E-9B84BC512C41}" srcOrd="1" destOrd="0" presId="urn:microsoft.com/office/officeart/2005/8/layout/bList2"/>
    <dgm:cxn modelId="{ACCCBDBF-D9BA-46DF-BFCB-804BE5B76394}" type="presParOf" srcId="{0BC82F26-8C87-4D64-9497-18F6974F94EC}" destId="{A17C0155-F0AA-4787-8AF1-711BF2ED3500}" srcOrd="0" destOrd="0" presId="urn:microsoft.com/office/officeart/2005/8/layout/bList2"/>
    <dgm:cxn modelId="{B453A64F-3DFC-4A0C-A6E5-99060839C776}" type="presParOf" srcId="{A17C0155-F0AA-4787-8AF1-711BF2ED3500}" destId="{137E7619-5868-4C54-8201-EE2551C851E6}" srcOrd="0" destOrd="0" presId="urn:microsoft.com/office/officeart/2005/8/layout/bList2"/>
    <dgm:cxn modelId="{E3887B78-7665-49BA-A80D-C42EBD1D12A0}" type="presParOf" srcId="{A17C0155-F0AA-4787-8AF1-711BF2ED3500}" destId="{9635D3D2-51B9-44BA-8C26-E1B94CCDDE31}" srcOrd="1" destOrd="0" presId="urn:microsoft.com/office/officeart/2005/8/layout/bList2"/>
    <dgm:cxn modelId="{D0208216-8B1A-44CD-914E-0C36B1F14FBD}" type="presParOf" srcId="{A17C0155-F0AA-4787-8AF1-711BF2ED3500}" destId="{D09E4B0C-7C04-4095-927E-9B84BC512C41}" srcOrd="2" destOrd="0" presId="urn:microsoft.com/office/officeart/2005/8/layout/bList2"/>
    <dgm:cxn modelId="{8101C0E5-C6CD-4B3D-BCD7-5A3CEDD5145E}" type="presParOf" srcId="{A17C0155-F0AA-4787-8AF1-711BF2ED3500}" destId="{AE43D3BC-7EBE-470B-BCF0-6DF90A6B0A39}" srcOrd="3" destOrd="0" presId="urn:microsoft.com/office/officeart/2005/8/layout/bList2"/>
    <dgm:cxn modelId="{7F630260-9F24-4B3E-80D0-B08FBFF4E5A3}" type="presParOf" srcId="{0BC82F26-8C87-4D64-9497-18F6974F94EC}" destId="{AA5A92E6-0001-4F45-83FE-BA7D22BFF425}" srcOrd="1" destOrd="0" presId="urn:microsoft.com/office/officeart/2005/8/layout/bList2"/>
    <dgm:cxn modelId="{E36A222A-374B-4E01-85DE-E44B7FDA33F0}" type="presParOf" srcId="{0BC82F26-8C87-4D64-9497-18F6974F94EC}" destId="{90C37900-FDB5-4448-AA00-81714B4A0141}" srcOrd="2" destOrd="0" presId="urn:microsoft.com/office/officeart/2005/8/layout/bList2"/>
    <dgm:cxn modelId="{273D751C-8683-4B9A-B70D-1A8D5E899D3C}" type="presParOf" srcId="{90C37900-FDB5-4448-AA00-81714B4A0141}" destId="{E4BC4F66-AED8-4EBD-B586-0C73D4B122C3}" srcOrd="0" destOrd="0" presId="urn:microsoft.com/office/officeart/2005/8/layout/bList2"/>
    <dgm:cxn modelId="{CD0A3A1D-97A5-4D4C-A1CF-804DB1A188AB}" type="presParOf" srcId="{90C37900-FDB5-4448-AA00-81714B4A0141}" destId="{31CDB880-2B87-4D97-B93F-330E3D2C579F}" srcOrd="1" destOrd="0" presId="urn:microsoft.com/office/officeart/2005/8/layout/bList2"/>
    <dgm:cxn modelId="{638CABC5-574F-4B39-A3B6-344E3C5A51B6}" type="presParOf" srcId="{90C37900-FDB5-4448-AA00-81714B4A0141}" destId="{33623990-2481-4E7F-8578-4D4DC2BD7B6A}" srcOrd="2" destOrd="0" presId="urn:microsoft.com/office/officeart/2005/8/layout/bList2"/>
    <dgm:cxn modelId="{88E4B60B-856D-4765-8A4F-20AEDD548834}" type="presParOf" srcId="{90C37900-FDB5-4448-AA00-81714B4A0141}" destId="{59F14D98-72C4-4013-9485-3B1721922FE1}" srcOrd="3" destOrd="0" presId="urn:microsoft.com/office/officeart/2005/8/layout/bList2"/>
    <dgm:cxn modelId="{D21573B9-00A7-4DCC-ADC8-49CB3037C6A3}" type="presParOf" srcId="{0BC82F26-8C87-4D64-9497-18F6974F94EC}" destId="{ACAC1582-6425-4280-BA12-ECDAC28879CD}" srcOrd="3" destOrd="0" presId="urn:microsoft.com/office/officeart/2005/8/layout/bList2"/>
    <dgm:cxn modelId="{3C02EFBA-E0F1-4436-9991-6E82FFED6C2A}" type="presParOf" srcId="{0BC82F26-8C87-4D64-9497-18F6974F94EC}" destId="{AA7F399D-B39E-40A7-9B4A-2C0920EDCA68}" srcOrd="4" destOrd="0" presId="urn:microsoft.com/office/officeart/2005/8/layout/bList2"/>
    <dgm:cxn modelId="{65169E06-4232-49B6-93D3-F0C26CBB144D}" type="presParOf" srcId="{AA7F399D-B39E-40A7-9B4A-2C0920EDCA68}" destId="{29993DD4-C440-4654-802D-3F6AD09DF2B1}" srcOrd="0" destOrd="0" presId="urn:microsoft.com/office/officeart/2005/8/layout/bList2"/>
    <dgm:cxn modelId="{F308E842-7B82-4A66-AAB9-9E98D68C81FF}" type="presParOf" srcId="{AA7F399D-B39E-40A7-9B4A-2C0920EDCA68}" destId="{5965E3D4-6BBE-4B49-A0B4-3940C7F4F46E}" srcOrd="1" destOrd="0" presId="urn:microsoft.com/office/officeart/2005/8/layout/bList2"/>
    <dgm:cxn modelId="{140052D3-4BF0-4F9C-A502-352F8438572A}" type="presParOf" srcId="{AA7F399D-B39E-40A7-9B4A-2C0920EDCA68}" destId="{CEA8097B-1B46-468C-92DF-C1480938E18A}" srcOrd="2" destOrd="0" presId="urn:microsoft.com/office/officeart/2005/8/layout/bList2"/>
    <dgm:cxn modelId="{4780FD23-3A15-4F6D-B2E1-4596D3241755}" type="presParOf" srcId="{AA7F399D-B39E-40A7-9B4A-2C0920EDCA68}" destId="{C3762E38-EC6E-494A-91CD-B7ED4CF3F99A}" srcOrd="3" destOrd="0" presId="urn:microsoft.com/office/officeart/2005/8/layout/b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6CA2CD9-982F-402A-BBB8-DDAD37CE9C4D}" type="doc">
      <dgm:prSet loTypeId="urn:microsoft.com/office/officeart/2005/8/layout/bList2" loCatId="list" qsTypeId="urn:microsoft.com/office/officeart/2005/8/quickstyle/simple1" qsCatId="simple" csTypeId="urn:microsoft.com/office/officeart/2005/8/colors/accent1_2" csCatId="accent1" phldr="1"/>
      <dgm:spPr/>
    </dgm:pt>
    <dgm:pt modelId="{9F49A362-3C7A-4EAE-8B65-53F1369102D4}">
      <dgm:prSet phldrT="[Text]"/>
      <dgm:spPr>
        <a:solidFill>
          <a:schemeClr val="accent2">
            <a:lumMod val="75000"/>
          </a:schemeClr>
        </a:solidFill>
      </dgm:spPr>
      <dgm:t>
        <a:bodyPr/>
        <a:lstStyle/>
        <a:p>
          <a:r>
            <a:rPr lang="en-US" dirty="0" smtClean="0"/>
            <a:t>ESOL DEPARTMENT</a:t>
          </a:r>
          <a:endParaRPr lang="en-US" dirty="0"/>
        </a:p>
      </dgm:t>
    </dgm:pt>
    <dgm:pt modelId="{09553DD8-603D-4842-A798-33EDBEF88FBF}" type="parTrans" cxnId="{D5708A91-CA0F-4D0B-8AEB-11F66F3CB99B}">
      <dgm:prSet/>
      <dgm:spPr/>
      <dgm:t>
        <a:bodyPr/>
        <a:lstStyle/>
        <a:p>
          <a:endParaRPr lang="en-US"/>
        </a:p>
      </dgm:t>
    </dgm:pt>
    <dgm:pt modelId="{F9FE0547-13FD-4B1A-9D2D-BAD1ECB7B6ED}" type="sibTrans" cxnId="{D5708A91-CA0F-4D0B-8AEB-11F66F3CB99B}">
      <dgm:prSet/>
      <dgm:spPr/>
      <dgm:t>
        <a:bodyPr/>
        <a:lstStyle/>
        <a:p>
          <a:endParaRPr lang="en-US"/>
        </a:p>
      </dgm:t>
    </dgm:pt>
    <dgm:pt modelId="{510DA715-C585-4D20-BADE-2F8FEAADCB0C}">
      <dgm:prSet phldrT="[Text]"/>
      <dgm:spPr>
        <a:solidFill>
          <a:schemeClr val="accent6">
            <a:lumMod val="50000"/>
          </a:schemeClr>
        </a:solidFill>
      </dgm:spPr>
      <dgm:t>
        <a:bodyPr/>
        <a:lstStyle/>
        <a:p>
          <a:r>
            <a:rPr lang="en-US" dirty="0" smtClean="0"/>
            <a:t>ESOL DEPARTMENT</a:t>
          </a:r>
          <a:endParaRPr lang="en-US" dirty="0"/>
        </a:p>
      </dgm:t>
    </dgm:pt>
    <dgm:pt modelId="{092E9EC6-D007-4709-9C41-2CAE948D0F19}" type="parTrans" cxnId="{70F40559-A708-4F1B-90A4-CBC246B8E869}">
      <dgm:prSet/>
      <dgm:spPr/>
      <dgm:t>
        <a:bodyPr/>
        <a:lstStyle/>
        <a:p>
          <a:endParaRPr lang="en-US"/>
        </a:p>
      </dgm:t>
    </dgm:pt>
    <dgm:pt modelId="{8483807C-D54D-4381-82A2-043F93956C21}" type="sibTrans" cxnId="{70F40559-A708-4F1B-90A4-CBC246B8E869}">
      <dgm:prSet/>
      <dgm:spPr/>
      <dgm:t>
        <a:bodyPr/>
        <a:lstStyle/>
        <a:p>
          <a:endParaRPr lang="en-US"/>
        </a:p>
      </dgm:t>
    </dgm:pt>
    <dgm:pt modelId="{F856512D-7498-4EAC-9292-8633905DD89D}">
      <dgm:prSet phldrT="[Text]"/>
      <dgm:spPr/>
      <dgm:t>
        <a:bodyPr/>
        <a:lstStyle/>
        <a:p>
          <a:r>
            <a:rPr lang="en-US" dirty="0" smtClean="0"/>
            <a:t>Modern Languages Department</a:t>
          </a:r>
          <a:endParaRPr lang="en-US" dirty="0"/>
        </a:p>
      </dgm:t>
    </dgm:pt>
    <dgm:pt modelId="{245852B5-5DA7-40E7-8B66-1C680A946159}" type="parTrans" cxnId="{1CD6DBF8-714C-44E4-9175-360542382B35}">
      <dgm:prSet/>
      <dgm:spPr/>
      <dgm:t>
        <a:bodyPr/>
        <a:lstStyle/>
        <a:p>
          <a:endParaRPr lang="en-US"/>
        </a:p>
      </dgm:t>
    </dgm:pt>
    <dgm:pt modelId="{0355A207-1219-48C4-8F48-3EBDCD9983C3}" type="sibTrans" cxnId="{1CD6DBF8-714C-44E4-9175-360542382B35}">
      <dgm:prSet/>
      <dgm:spPr/>
      <dgm:t>
        <a:bodyPr/>
        <a:lstStyle/>
        <a:p>
          <a:endParaRPr lang="en-US"/>
        </a:p>
      </dgm:t>
    </dgm:pt>
    <dgm:pt modelId="{8AAA6136-FECC-415B-B344-F2150DD9F2C7}">
      <dgm:prSet/>
      <dgm:spPr/>
      <dgm:t>
        <a:bodyPr/>
        <a:lstStyle/>
        <a:p>
          <a:r>
            <a:rPr lang="en-US" dirty="0" smtClean="0"/>
            <a:t>Johanna Carranza	</a:t>
          </a:r>
          <a:endParaRPr lang="en-US" dirty="0"/>
        </a:p>
      </dgm:t>
    </dgm:pt>
    <dgm:pt modelId="{AD3682F8-8639-47DC-8EAB-F667F20265A0}" type="parTrans" cxnId="{38E26FDC-16AA-42DD-8225-51588D68C808}">
      <dgm:prSet/>
      <dgm:spPr/>
      <dgm:t>
        <a:bodyPr/>
        <a:lstStyle/>
        <a:p>
          <a:endParaRPr lang="en-US"/>
        </a:p>
      </dgm:t>
    </dgm:pt>
    <dgm:pt modelId="{6C71C86E-C15D-4150-9BB4-98C80199AE64}" type="sibTrans" cxnId="{38E26FDC-16AA-42DD-8225-51588D68C808}">
      <dgm:prSet/>
      <dgm:spPr/>
      <dgm:t>
        <a:bodyPr/>
        <a:lstStyle/>
        <a:p>
          <a:endParaRPr lang="en-US"/>
        </a:p>
      </dgm:t>
    </dgm:pt>
    <dgm:pt modelId="{4F36AAB8-CF1C-4C62-8BB3-D0E6C1638C74}">
      <dgm:prSet/>
      <dgm:spPr/>
      <dgm:t>
        <a:bodyPr/>
        <a:lstStyle/>
        <a:p>
          <a:r>
            <a:rPr lang="en-US" dirty="0" smtClean="0"/>
            <a:t>Ms. Khoi Tong</a:t>
          </a:r>
          <a:endParaRPr lang="en-US" dirty="0"/>
        </a:p>
      </dgm:t>
    </dgm:pt>
    <dgm:pt modelId="{F8BBF4EB-B470-4783-ADA5-159A29298AB3}" type="parTrans" cxnId="{CD6AF8BD-E2F3-4090-B9DE-8F68C37CDB2A}">
      <dgm:prSet/>
      <dgm:spPr/>
      <dgm:t>
        <a:bodyPr/>
        <a:lstStyle/>
        <a:p>
          <a:endParaRPr lang="en-US"/>
        </a:p>
      </dgm:t>
    </dgm:pt>
    <dgm:pt modelId="{80A873AF-92A3-4839-8980-510B57AA4615}" type="sibTrans" cxnId="{CD6AF8BD-E2F3-4090-B9DE-8F68C37CDB2A}">
      <dgm:prSet/>
      <dgm:spPr/>
      <dgm:t>
        <a:bodyPr/>
        <a:lstStyle/>
        <a:p>
          <a:endParaRPr lang="en-US"/>
        </a:p>
      </dgm:t>
    </dgm:pt>
    <dgm:pt modelId="{B7B24536-B964-47C8-8242-4D8AAD46174F}">
      <dgm:prSet/>
      <dgm:spPr/>
      <dgm:t>
        <a:bodyPr/>
        <a:lstStyle/>
        <a:p>
          <a:r>
            <a:rPr lang="en-US" dirty="0" smtClean="0"/>
            <a:t>Dr. </a:t>
          </a:r>
          <a:r>
            <a:rPr lang="en-US" dirty="0" err="1" smtClean="0"/>
            <a:t>Didem</a:t>
          </a:r>
          <a:r>
            <a:rPr lang="en-US" dirty="0" smtClean="0"/>
            <a:t> </a:t>
          </a:r>
          <a:r>
            <a:rPr lang="en-US" dirty="0" err="1" smtClean="0"/>
            <a:t>Ekici</a:t>
          </a:r>
          <a:endParaRPr lang="en-US" dirty="0"/>
        </a:p>
      </dgm:t>
    </dgm:pt>
    <dgm:pt modelId="{6D7F3323-5E06-4430-BEE8-CA6FC0938E22}" type="parTrans" cxnId="{ADCDBF9C-3C4F-4402-A159-ACCC04226ACA}">
      <dgm:prSet/>
      <dgm:spPr/>
      <dgm:t>
        <a:bodyPr/>
        <a:lstStyle/>
        <a:p>
          <a:endParaRPr lang="en-US"/>
        </a:p>
      </dgm:t>
    </dgm:pt>
    <dgm:pt modelId="{B3D9CCB3-5171-449F-B9E2-5C20B8D43342}" type="sibTrans" cxnId="{ADCDBF9C-3C4F-4402-A159-ACCC04226ACA}">
      <dgm:prSet/>
      <dgm:spPr/>
      <dgm:t>
        <a:bodyPr/>
        <a:lstStyle/>
        <a:p>
          <a:endParaRPr lang="en-US"/>
        </a:p>
      </dgm:t>
    </dgm:pt>
    <dgm:pt modelId="{0BC82F26-8C87-4D64-9497-18F6974F94EC}" type="pres">
      <dgm:prSet presAssocID="{66CA2CD9-982F-402A-BBB8-DDAD37CE9C4D}" presName="diagram" presStyleCnt="0">
        <dgm:presLayoutVars>
          <dgm:dir/>
          <dgm:animLvl val="lvl"/>
          <dgm:resizeHandles val="exact"/>
        </dgm:presLayoutVars>
      </dgm:prSet>
      <dgm:spPr/>
    </dgm:pt>
    <dgm:pt modelId="{A17C0155-F0AA-4787-8AF1-711BF2ED3500}" type="pres">
      <dgm:prSet presAssocID="{9F49A362-3C7A-4EAE-8B65-53F1369102D4}" presName="compNode" presStyleCnt="0"/>
      <dgm:spPr/>
    </dgm:pt>
    <dgm:pt modelId="{137E7619-5868-4C54-8201-EE2551C851E6}" type="pres">
      <dgm:prSet presAssocID="{9F49A362-3C7A-4EAE-8B65-53F1369102D4}" presName="childRect" presStyleLbl="bgAcc1" presStyleIdx="0" presStyleCnt="3">
        <dgm:presLayoutVars>
          <dgm:bulletEnabled val="1"/>
        </dgm:presLayoutVars>
      </dgm:prSet>
      <dgm:spPr/>
      <dgm:t>
        <a:bodyPr/>
        <a:lstStyle/>
        <a:p>
          <a:endParaRPr lang="en-US"/>
        </a:p>
      </dgm:t>
    </dgm:pt>
    <dgm:pt modelId="{9635D3D2-51B9-44BA-8C26-E1B94CCDDE31}" type="pres">
      <dgm:prSet presAssocID="{9F49A362-3C7A-4EAE-8B65-53F1369102D4}" presName="parentText" presStyleLbl="node1" presStyleIdx="0" presStyleCnt="0">
        <dgm:presLayoutVars>
          <dgm:chMax val="0"/>
          <dgm:bulletEnabled val="1"/>
        </dgm:presLayoutVars>
      </dgm:prSet>
      <dgm:spPr/>
      <dgm:t>
        <a:bodyPr/>
        <a:lstStyle/>
        <a:p>
          <a:endParaRPr lang="en-US"/>
        </a:p>
      </dgm:t>
    </dgm:pt>
    <dgm:pt modelId="{D09E4B0C-7C04-4095-927E-9B84BC512C41}" type="pres">
      <dgm:prSet presAssocID="{9F49A362-3C7A-4EAE-8B65-53F1369102D4}" presName="parentRect" presStyleLbl="alignNode1" presStyleIdx="0" presStyleCnt="3"/>
      <dgm:spPr/>
      <dgm:t>
        <a:bodyPr/>
        <a:lstStyle/>
        <a:p>
          <a:endParaRPr lang="en-US"/>
        </a:p>
      </dgm:t>
    </dgm:pt>
    <dgm:pt modelId="{AE43D3BC-7EBE-470B-BCF0-6DF90A6B0A39}" type="pres">
      <dgm:prSet presAssocID="{9F49A362-3C7A-4EAE-8B65-53F1369102D4}" presName="adorn" presStyleLbl="fgAccFollowNode1" presStyleIdx="0" presStyleCnt="3"/>
      <dgm:spPr/>
    </dgm:pt>
    <dgm:pt modelId="{AA5A92E6-0001-4F45-83FE-BA7D22BFF425}" type="pres">
      <dgm:prSet presAssocID="{F9FE0547-13FD-4B1A-9D2D-BAD1ECB7B6ED}" presName="sibTrans" presStyleLbl="sibTrans2D1" presStyleIdx="0" presStyleCnt="0"/>
      <dgm:spPr/>
      <dgm:t>
        <a:bodyPr/>
        <a:lstStyle/>
        <a:p>
          <a:endParaRPr lang="en-US"/>
        </a:p>
      </dgm:t>
    </dgm:pt>
    <dgm:pt modelId="{90C37900-FDB5-4448-AA00-81714B4A0141}" type="pres">
      <dgm:prSet presAssocID="{510DA715-C585-4D20-BADE-2F8FEAADCB0C}" presName="compNode" presStyleCnt="0"/>
      <dgm:spPr/>
    </dgm:pt>
    <dgm:pt modelId="{E4BC4F66-AED8-4EBD-B586-0C73D4B122C3}" type="pres">
      <dgm:prSet presAssocID="{510DA715-C585-4D20-BADE-2F8FEAADCB0C}" presName="childRect" presStyleLbl="bgAcc1" presStyleIdx="1" presStyleCnt="3">
        <dgm:presLayoutVars>
          <dgm:bulletEnabled val="1"/>
        </dgm:presLayoutVars>
      </dgm:prSet>
      <dgm:spPr/>
      <dgm:t>
        <a:bodyPr/>
        <a:lstStyle/>
        <a:p>
          <a:endParaRPr lang="en-US"/>
        </a:p>
      </dgm:t>
    </dgm:pt>
    <dgm:pt modelId="{31CDB880-2B87-4D97-B93F-330E3D2C579F}" type="pres">
      <dgm:prSet presAssocID="{510DA715-C585-4D20-BADE-2F8FEAADCB0C}" presName="parentText" presStyleLbl="node1" presStyleIdx="0" presStyleCnt="0">
        <dgm:presLayoutVars>
          <dgm:chMax val="0"/>
          <dgm:bulletEnabled val="1"/>
        </dgm:presLayoutVars>
      </dgm:prSet>
      <dgm:spPr/>
      <dgm:t>
        <a:bodyPr/>
        <a:lstStyle/>
        <a:p>
          <a:endParaRPr lang="en-US"/>
        </a:p>
      </dgm:t>
    </dgm:pt>
    <dgm:pt modelId="{33623990-2481-4E7F-8578-4D4DC2BD7B6A}" type="pres">
      <dgm:prSet presAssocID="{510DA715-C585-4D20-BADE-2F8FEAADCB0C}" presName="parentRect" presStyleLbl="alignNode1" presStyleIdx="1" presStyleCnt="3"/>
      <dgm:spPr/>
      <dgm:t>
        <a:bodyPr/>
        <a:lstStyle/>
        <a:p>
          <a:endParaRPr lang="en-US"/>
        </a:p>
      </dgm:t>
    </dgm:pt>
    <dgm:pt modelId="{59F14D98-72C4-4013-9485-3B1721922FE1}" type="pres">
      <dgm:prSet presAssocID="{510DA715-C585-4D20-BADE-2F8FEAADCB0C}" presName="adorn" presStyleLbl="fgAccFollowNode1" presStyleIdx="1" presStyleCnt="3"/>
      <dgm:spPr/>
    </dgm:pt>
    <dgm:pt modelId="{ACAC1582-6425-4280-BA12-ECDAC28879CD}" type="pres">
      <dgm:prSet presAssocID="{8483807C-D54D-4381-82A2-043F93956C21}" presName="sibTrans" presStyleLbl="sibTrans2D1" presStyleIdx="0" presStyleCnt="0"/>
      <dgm:spPr/>
      <dgm:t>
        <a:bodyPr/>
        <a:lstStyle/>
        <a:p>
          <a:endParaRPr lang="en-US"/>
        </a:p>
      </dgm:t>
    </dgm:pt>
    <dgm:pt modelId="{AA7F399D-B39E-40A7-9B4A-2C0920EDCA68}" type="pres">
      <dgm:prSet presAssocID="{F856512D-7498-4EAC-9292-8633905DD89D}" presName="compNode" presStyleCnt="0"/>
      <dgm:spPr/>
    </dgm:pt>
    <dgm:pt modelId="{29993DD4-C440-4654-802D-3F6AD09DF2B1}" type="pres">
      <dgm:prSet presAssocID="{F856512D-7498-4EAC-9292-8633905DD89D}" presName="childRect" presStyleLbl="bgAcc1" presStyleIdx="2" presStyleCnt="3">
        <dgm:presLayoutVars>
          <dgm:bulletEnabled val="1"/>
        </dgm:presLayoutVars>
      </dgm:prSet>
      <dgm:spPr/>
      <dgm:t>
        <a:bodyPr/>
        <a:lstStyle/>
        <a:p>
          <a:endParaRPr lang="en-US"/>
        </a:p>
      </dgm:t>
    </dgm:pt>
    <dgm:pt modelId="{5965E3D4-6BBE-4B49-A0B4-3940C7F4F46E}" type="pres">
      <dgm:prSet presAssocID="{F856512D-7498-4EAC-9292-8633905DD89D}" presName="parentText" presStyleLbl="node1" presStyleIdx="0" presStyleCnt="0">
        <dgm:presLayoutVars>
          <dgm:chMax val="0"/>
          <dgm:bulletEnabled val="1"/>
        </dgm:presLayoutVars>
      </dgm:prSet>
      <dgm:spPr/>
      <dgm:t>
        <a:bodyPr/>
        <a:lstStyle/>
        <a:p>
          <a:endParaRPr lang="en-US"/>
        </a:p>
      </dgm:t>
    </dgm:pt>
    <dgm:pt modelId="{CEA8097B-1B46-468C-92DF-C1480938E18A}" type="pres">
      <dgm:prSet presAssocID="{F856512D-7498-4EAC-9292-8633905DD89D}" presName="parentRect" presStyleLbl="alignNode1" presStyleIdx="2" presStyleCnt="3"/>
      <dgm:spPr/>
      <dgm:t>
        <a:bodyPr/>
        <a:lstStyle/>
        <a:p>
          <a:endParaRPr lang="en-US"/>
        </a:p>
      </dgm:t>
    </dgm:pt>
    <dgm:pt modelId="{C3762E38-EC6E-494A-91CD-B7ED4CF3F99A}" type="pres">
      <dgm:prSet presAssocID="{F856512D-7498-4EAC-9292-8633905DD89D}" presName="adorn" presStyleLbl="fgAccFollowNode1" presStyleIdx="2" presStyleCnt="3"/>
      <dgm:spPr/>
    </dgm:pt>
  </dgm:ptLst>
  <dgm:cxnLst>
    <dgm:cxn modelId="{5700E073-385C-4B25-8041-0527FE5B3941}" type="presOf" srcId="{8483807C-D54D-4381-82A2-043F93956C21}" destId="{ACAC1582-6425-4280-BA12-ECDAC28879CD}" srcOrd="0" destOrd="0" presId="urn:microsoft.com/office/officeart/2005/8/layout/bList2"/>
    <dgm:cxn modelId="{FCD06ACA-6736-4260-920B-9A41B8FC3634}" type="presOf" srcId="{F856512D-7498-4EAC-9292-8633905DD89D}" destId="{5965E3D4-6BBE-4B49-A0B4-3940C7F4F46E}" srcOrd="0" destOrd="0" presId="urn:microsoft.com/office/officeart/2005/8/layout/bList2"/>
    <dgm:cxn modelId="{F35D48B3-FE0A-4A27-B918-00952CF10179}" type="presOf" srcId="{F9FE0547-13FD-4B1A-9D2D-BAD1ECB7B6ED}" destId="{AA5A92E6-0001-4F45-83FE-BA7D22BFF425}" srcOrd="0" destOrd="0" presId="urn:microsoft.com/office/officeart/2005/8/layout/bList2"/>
    <dgm:cxn modelId="{1CD6DBF8-714C-44E4-9175-360542382B35}" srcId="{66CA2CD9-982F-402A-BBB8-DDAD37CE9C4D}" destId="{F856512D-7498-4EAC-9292-8633905DD89D}" srcOrd="2" destOrd="0" parTransId="{245852B5-5DA7-40E7-8B66-1C680A946159}" sibTransId="{0355A207-1219-48C4-8F48-3EBDCD9983C3}"/>
    <dgm:cxn modelId="{720DD536-D0F9-4298-B39D-4E9A2C4C26EA}" type="presOf" srcId="{9F49A362-3C7A-4EAE-8B65-53F1369102D4}" destId="{9635D3D2-51B9-44BA-8C26-E1B94CCDDE31}" srcOrd="0" destOrd="0" presId="urn:microsoft.com/office/officeart/2005/8/layout/bList2"/>
    <dgm:cxn modelId="{15EC01BC-26F3-4820-B2FD-EB7C5A48DF13}" type="presOf" srcId="{510DA715-C585-4D20-BADE-2F8FEAADCB0C}" destId="{33623990-2481-4E7F-8578-4D4DC2BD7B6A}" srcOrd="1" destOrd="0" presId="urn:microsoft.com/office/officeart/2005/8/layout/bList2"/>
    <dgm:cxn modelId="{3F840502-AE11-4DFE-B37A-8BD8B26429C2}" type="presOf" srcId="{8AAA6136-FECC-415B-B344-F2150DD9F2C7}" destId="{137E7619-5868-4C54-8201-EE2551C851E6}" srcOrd="0" destOrd="0" presId="urn:microsoft.com/office/officeart/2005/8/layout/bList2"/>
    <dgm:cxn modelId="{CBE3FF82-C871-4FDB-838E-B879F42E9BF7}" type="presOf" srcId="{66CA2CD9-982F-402A-BBB8-DDAD37CE9C4D}" destId="{0BC82F26-8C87-4D64-9497-18F6974F94EC}" srcOrd="0" destOrd="0" presId="urn:microsoft.com/office/officeart/2005/8/layout/bList2"/>
    <dgm:cxn modelId="{38E26FDC-16AA-42DD-8225-51588D68C808}" srcId="{9F49A362-3C7A-4EAE-8B65-53F1369102D4}" destId="{8AAA6136-FECC-415B-B344-F2150DD9F2C7}" srcOrd="0" destOrd="0" parTransId="{AD3682F8-8639-47DC-8EAB-F667F20265A0}" sibTransId="{6C71C86E-C15D-4150-9BB4-98C80199AE64}"/>
    <dgm:cxn modelId="{CD6AF8BD-E2F3-4090-B9DE-8F68C37CDB2A}" srcId="{F856512D-7498-4EAC-9292-8633905DD89D}" destId="{4F36AAB8-CF1C-4C62-8BB3-D0E6C1638C74}" srcOrd="0" destOrd="0" parTransId="{F8BBF4EB-B470-4783-ADA5-159A29298AB3}" sibTransId="{80A873AF-92A3-4839-8980-510B57AA4615}"/>
    <dgm:cxn modelId="{C060B147-1C15-430C-BC59-FA90469C5155}" type="presOf" srcId="{F856512D-7498-4EAC-9292-8633905DD89D}" destId="{CEA8097B-1B46-468C-92DF-C1480938E18A}" srcOrd="1" destOrd="0" presId="urn:microsoft.com/office/officeart/2005/8/layout/bList2"/>
    <dgm:cxn modelId="{ADCDBF9C-3C4F-4402-A159-ACCC04226ACA}" srcId="{510DA715-C585-4D20-BADE-2F8FEAADCB0C}" destId="{B7B24536-B964-47C8-8242-4D8AAD46174F}" srcOrd="0" destOrd="0" parTransId="{6D7F3323-5E06-4430-BEE8-CA6FC0938E22}" sibTransId="{B3D9CCB3-5171-449F-B9E2-5C20B8D43342}"/>
    <dgm:cxn modelId="{7B2E9081-BF17-46E1-9655-659C3C031C2D}" type="presOf" srcId="{B7B24536-B964-47C8-8242-4D8AAD46174F}" destId="{E4BC4F66-AED8-4EBD-B586-0C73D4B122C3}" srcOrd="0" destOrd="0" presId="urn:microsoft.com/office/officeart/2005/8/layout/bList2"/>
    <dgm:cxn modelId="{70F40559-A708-4F1B-90A4-CBC246B8E869}" srcId="{66CA2CD9-982F-402A-BBB8-DDAD37CE9C4D}" destId="{510DA715-C585-4D20-BADE-2F8FEAADCB0C}" srcOrd="1" destOrd="0" parTransId="{092E9EC6-D007-4709-9C41-2CAE948D0F19}" sibTransId="{8483807C-D54D-4381-82A2-043F93956C21}"/>
    <dgm:cxn modelId="{B8324AA0-1A40-4C64-B1FE-3860EC2D3E76}" type="presOf" srcId="{4F36AAB8-CF1C-4C62-8BB3-D0E6C1638C74}" destId="{29993DD4-C440-4654-802D-3F6AD09DF2B1}" srcOrd="0" destOrd="0" presId="urn:microsoft.com/office/officeart/2005/8/layout/bList2"/>
    <dgm:cxn modelId="{D5708A91-CA0F-4D0B-8AEB-11F66F3CB99B}" srcId="{66CA2CD9-982F-402A-BBB8-DDAD37CE9C4D}" destId="{9F49A362-3C7A-4EAE-8B65-53F1369102D4}" srcOrd="0" destOrd="0" parTransId="{09553DD8-603D-4842-A798-33EDBEF88FBF}" sibTransId="{F9FE0547-13FD-4B1A-9D2D-BAD1ECB7B6ED}"/>
    <dgm:cxn modelId="{A6E4864C-B07A-46E3-BA1E-3A32E93A06F8}" type="presOf" srcId="{510DA715-C585-4D20-BADE-2F8FEAADCB0C}" destId="{31CDB880-2B87-4D97-B93F-330E3D2C579F}" srcOrd="0" destOrd="0" presId="urn:microsoft.com/office/officeart/2005/8/layout/bList2"/>
    <dgm:cxn modelId="{BBAF3A32-B71A-4A3C-88F1-A36BFBFD9301}" type="presOf" srcId="{9F49A362-3C7A-4EAE-8B65-53F1369102D4}" destId="{D09E4B0C-7C04-4095-927E-9B84BC512C41}" srcOrd="1" destOrd="0" presId="urn:microsoft.com/office/officeart/2005/8/layout/bList2"/>
    <dgm:cxn modelId="{ACCCBDBF-D9BA-46DF-BFCB-804BE5B76394}" type="presParOf" srcId="{0BC82F26-8C87-4D64-9497-18F6974F94EC}" destId="{A17C0155-F0AA-4787-8AF1-711BF2ED3500}" srcOrd="0" destOrd="0" presId="urn:microsoft.com/office/officeart/2005/8/layout/bList2"/>
    <dgm:cxn modelId="{B453A64F-3DFC-4A0C-A6E5-99060839C776}" type="presParOf" srcId="{A17C0155-F0AA-4787-8AF1-711BF2ED3500}" destId="{137E7619-5868-4C54-8201-EE2551C851E6}" srcOrd="0" destOrd="0" presId="urn:microsoft.com/office/officeart/2005/8/layout/bList2"/>
    <dgm:cxn modelId="{E3887B78-7665-49BA-A80D-C42EBD1D12A0}" type="presParOf" srcId="{A17C0155-F0AA-4787-8AF1-711BF2ED3500}" destId="{9635D3D2-51B9-44BA-8C26-E1B94CCDDE31}" srcOrd="1" destOrd="0" presId="urn:microsoft.com/office/officeart/2005/8/layout/bList2"/>
    <dgm:cxn modelId="{D0208216-8B1A-44CD-914E-0C36B1F14FBD}" type="presParOf" srcId="{A17C0155-F0AA-4787-8AF1-711BF2ED3500}" destId="{D09E4B0C-7C04-4095-927E-9B84BC512C41}" srcOrd="2" destOrd="0" presId="urn:microsoft.com/office/officeart/2005/8/layout/bList2"/>
    <dgm:cxn modelId="{8101C0E5-C6CD-4B3D-BCD7-5A3CEDD5145E}" type="presParOf" srcId="{A17C0155-F0AA-4787-8AF1-711BF2ED3500}" destId="{AE43D3BC-7EBE-470B-BCF0-6DF90A6B0A39}" srcOrd="3" destOrd="0" presId="urn:microsoft.com/office/officeart/2005/8/layout/bList2"/>
    <dgm:cxn modelId="{7F630260-9F24-4B3E-80D0-B08FBFF4E5A3}" type="presParOf" srcId="{0BC82F26-8C87-4D64-9497-18F6974F94EC}" destId="{AA5A92E6-0001-4F45-83FE-BA7D22BFF425}" srcOrd="1" destOrd="0" presId="urn:microsoft.com/office/officeart/2005/8/layout/bList2"/>
    <dgm:cxn modelId="{E36A222A-374B-4E01-85DE-E44B7FDA33F0}" type="presParOf" srcId="{0BC82F26-8C87-4D64-9497-18F6974F94EC}" destId="{90C37900-FDB5-4448-AA00-81714B4A0141}" srcOrd="2" destOrd="0" presId="urn:microsoft.com/office/officeart/2005/8/layout/bList2"/>
    <dgm:cxn modelId="{273D751C-8683-4B9A-B70D-1A8D5E899D3C}" type="presParOf" srcId="{90C37900-FDB5-4448-AA00-81714B4A0141}" destId="{E4BC4F66-AED8-4EBD-B586-0C73D4B122C3}" srcOrd="0" destOrd="0" presId="urn:microsoft.com/office/officeart/2005/8/layout/bList2"/>
    <dgm:cxn modelId="{CD0A3A1D-97A5-4D4C-A1CF-804DB1A188AB}" type="presParOf" srcId="{90C37900-FDB5-4448-AA00-81714B4A0141}" destId="{31CDB880-2B87-4D97-B93F-330E3D2C579F}" srcOrd="1" destOrd="0" presId="urn:microsoft.com/office/officeart/2005/8/layout/bList2"/>
    <dgm:cxn modelId="{638CABC5-574F-4B39-A3B6-344E3C5A51B6}" type="presParOf" srcId="{90C37900-FDB5-4448-AA00-81714B4A0141}" destId="{33623990-2481-4E7F-8578-4D4DC2BD7B6A}" srcOrd="2" destOrd="0" presId="urn:microsoft.com/office/officeart/2005/8/layout/bList2"/>
    <dgm:cxn modelId="{88E4B60B-856D-4765-8A4F-20AEDD548834}" type="presParOf" srcId="{90C37900-FDB5-4448-AA00-81714B4A0141}" destId="{59F14D98-72C4-4013-9485-3B1721922FE1}" srcOrd="3" destOrd="0" presId="urn:microsoft.com/office/officeart/2005/8/layout/bList2"/>
    <dgm:cxn modelId="{D21573B9-00A7-4DCC-ADC8-49CB3037C6A3}" type="presParOf" srcId="{0BC82F26-8C87-4D64-9497-18F6974F94EC}" destId="{ACAC1582-6425-4280-BA12-ECDAC28879CD}" srcOrd="3" destOrd="0" presId="urn:microsoft.com/office/officeart/2005/8/layout/bList2"/>
    <dgm:cxn modelId="{3C02EFBA-E0F1-4436-9991-6E82FFED6C2A}" type="presParOf" srcId="{0BC82F26-8C87-4D64-9497-18F6974F94EC}" destId="{AA7F399D-B39E-40A7-9B4A-2C0920EDCA68}" srcOrd="4" destOrd="0" presId="urn:microsoft.com/office/officeart/2005/8/layout/bList2"/>
    <dgm:cxn modelId="{65169E06-4232-49B6-93D3-F0C26CBB144D}" type="presParOf" srcId="{AA7F399D-B39E-40A7-9B4A-2C0920EDCA68}" destId="{29993DD4-C440-4654-802D-3F6AD09DF2B1}" srcOrd="0" destOrd="0" presId="urn:microsoft.com/office/officeart/2005/8/layout/bList2"/>
    <dgm:cxn modelId="{F308E842-7B82-4A66-AAB9-9E98D68C81FF}" type="presParOf" srcId="{AA7F399D-B39E-40A7-9B4A-2C0920EDCA68}" destId="{5965E3D4-6BBE-4B49-A0B4-3940C7F4F46E}" srcOrd="1" destOrd="0" presId="urn:microsoft.com/office/officeart/2005/8/layout/bList2"/>
    <dgm:cxn modelId="{140052D3-4BF0-4F9C-A502-352F8438572A}" type="presParOf" srcId="{AA7F399D-B39E-40A7-9B4A-2C0920EDCA68}" destId="{CEA8097B-1B46-468C-92DF-C1480938E18A}" srcOrd="2" destOrd="0" presId="urn:microsoft.com/office/officeart/2005/8/layout/bList2"/>
    <dgm:cxn modelId="{4780FD23-3A15-4F6D-B2E1-4596D3241755}" type="presParOf" srcId="{AA7F399D-B39E-40A7-9B4A-2C0920EDCA68}" destId="{C3762E38-EC6E-494A-91CD-B7ED4CF3F99A}" srcOrd="3" destOrd="0" presId="urn:microsoft.com/office/officeart/2005/8/layout/b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7E7619-5868-4C54-8201-EE2551C851E6}">
      <dsp:nvSpPr>
        <dsp:cNvPr id="0" name=""/>
        <dsp:cNvSpPr/>
      </dsp:nvSpPr>
      <dsp:spPr>
        <a:xfrm>
          <a:off x="7107" y="414473"/>
          <a:ext cx="3069717" cy="2291479"/>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9690" tIns="179070" rIns="59690" bIns="59690" numCol="1" spcCol="1270" anchor="t" anchorCtr="0">
          <a:noAutofit/>
        </a:bodyPr>
        <a:lstStyle/>
        <a:p>
          <a:pPr marL="285750" lvl="1" indent="-285750" algn="l" defTabSz="2089150">
            <a:lnSpc>
              <a:spcPct val="90000"/>
            </a:lnSpc>
            <a:spcBef>
              <a:spcPct val="0"/>
            </a:spcBef>
            <a:spcAft>
              <a:spcPct val="15000"/>
            </a:spcAft>
            <a:buChar char="••"/>
          </a:pPr>
          <a:r>
            <a:rPr lang="en-US" sz="4700" kern="1200" dirty="0" smtClean="0"/>
            <a:t>Johanna Carranza	</a:t>
          </a:r>
          <a:endParaRPr lang="en-US" sz="4700" kern="1200" dirty="0"/>
        </a:p>
      </dsp:txBody>
      <dsp:txXfrm>
        <a:off x="60799" y="468165"/>
        <a:ext cx="2962333" cy="2237787"/>
      </dsp:txXfrm>
    </dsp:sp>
    <dsp:sp modelId="{D09E4B0C-7C04-4095-927E-9B84BC512C41}">
      <dsp:nvSpPr>
        <dsp:cNvPr id="0" name=""/>
        <dsp:cNvSpPr/>
      </dsp:nvSpPr>
      <dsp:spPr>
        <a:xfrm>
          <a:off x="7107" y="2705952"/>
          <a:ext cx="3069717" cy="985335"/>
        </a:xfrm>
        <a:prstGeom prst="rect">
          <a:avLst/>
        </a:prstGeom>
        <a:solidFill>
          <a:schemeClr val="accent2">
            <a:lumMod val="75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0" rIns="29210" bIns="0" numCol="1" spcCol="1270" anchor="ctr" anchorCtr="0">
          <a:noAutofit/>
        </a:bodyPr>
        <a:lstStyle/>
        <a:p>
          <a:pPr lvl="0" algn="l" defTabSz="1022350">
            <a:lnSpc>
              <a:spcPct val="90000"/>
            </a:lnSpc>
            <a:spcBef>
              <a:spcPct val="0"/>
            </a:spcBef>
            <a:spcAft>
              <a:spcPct val="35000"/>
            </a:spcAft>
          </a:pPr>
          <a:r>
            <a:rPr lang="en-US" sz="2300" kern="1200" dirty="0" smtClean="0"/>
            <a:t>ESOL DEPARTMENT</a:t>
          </a:r>
          <a:endParaRPr lang="en-US" sz="2300" kern="1200" dirty="0"/>
        </a:p>
      </dsp:txBody>
      <dsp:txXfrm>
        <a:off x="7107" y="2705952"/>
        <a:ext cx="2161772" cy="985335"/>
      </dsp:txXfrm>
    </dsp:sp>
    <dsp:sp modelId="{AE43D3BC-7EBE-470B-BCF0-6DF90A6B0A39}">
      <dsp:nvSpPr>
        <dsp:cNvPr id="0" name=""/>
        <dsp:cNvSpPr/>
      </dsp:nvSpPr>
      <dsp:spPr>
        <a:xfrm>
          <a:off x="2255717" y="2862463"/>
          <a:ext cx="1074401" cy="1074401"/>
        </a:xfrm>
        <a:prstGeom prst="ellipse">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4BC4F66-AED8-4EBD-B586-0C73D4B122C3}">
      <dsp:nvSpPr>
        <dsp:cNvPr id="0" name=""/>
        <dsp:cNvSpPr/>
      </dsp:nvSpPr>
      <dsp:spPr>
        <a:xfrm>
          <a:off x="3596294" y="414473"/>
          <a:ext cx="3069717" cy="2291479"/>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9690" tIns="179070" rIns="59690" bIns="59690" numCol="1" spcCol="1270" anchor="t" anchorCtr="0">
          <a:noAutofit/>
        </a:bodyPr>
        <a:lstStyle/>
        <a:p>
          <a:pPr marL="285750" lvl="1" indent="-285750" algn="l" defTabSz="2089150">
            <a:lnSpc>
              <a:spcPct val="90000"/>
            </a:lnSpc>
            <a:spcBef>
              <a:spcPct val="0"/>
            </a:spcBef>
            <a:spcAft>
              <a:spcPct val="15000"/>
            </a:spcAft>
            <a:buChar char="••"/>
          </a:pPr>
          <a:r>
            <a:rPr lang="en-US" sz="4700" kern="1200" dirty="0" smtClean="0"/>
            <a:t>Dr. </a:t>
          </a:r>
          <a:r>
            <a:rPr lang="en-US" sz="4700" kern="1200" dirty="0" err="1" smtClean="0"/>
            <a:t>Didem</a:t>
          </a:r>
          <a:r>
            <a:rPr lang="en-US" sz="4700" kern="1200" dirty="0" smtClean="0"/>
            <a:t> </a:t>
          </a:r>
          <a:r>
            <a:rPr lang="en-US" sz="4700" kern="1200" dirty="0" err="1" smtClean="0"/>
            <a:t>Ekici</a:t>
          </a:r>
          <a:endParaRPr lang="en-US" sz="4700" kern="1200" dirty="0"/>
        </a:p>
      </dsp:txBody>
      <dsp:txXfrm>
        <a:off x="3649986" y="468165"/>
        <a:ext cx="2962333" cy="2237787"/>
      </dsp:txXfrm>
    </dsp:sp>
    <dsp:sp modelId="{33623990-2481-4E7F-8578-4D4DC2BD7B6A}">
      <dsp:nvSpPr>
        <dsp:cNvPr id="0" name=""/>
        <dsp:cNvSpPr/>
      </dsp:nvSpPr>
      <dsp:spPr>
        <a:xfrm>
          <a:off x="3596294" y="2705952"/>
          <a:ext cx="3069717" cy="985335"/>
        </a:xfrm>
        <a:prstGeom prst="rect">
          <a:avLst/>
        </a:prstGeom>
        <a:solidFill>
          <a:schemeClr val="accent6">
            <a:lumMod val="5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0" rIns="29210" bIns="0" numCol="1" spcCol="1270" anchor="ctr" anchorCtr="0">
          <a:noAutofit/>
        </a:bodyPr>
        <a:lstStyle/>
        <a:p>
          <a:pPr lvl="0" algn="l" defTabSz="1022350">
            <a:lnSpc>
              <a:spcPct val="90000"/>
            </a:lnSpc>
            <a:spcBef>
              <a:spcPct val="0"/>
            </a:spcBef>
            <a:spcAft>
              <a:spcPct val="35000"/>
            </a:spcAft>
          </a:pPr>
          <a:r>
            <a:rPr lang="en-US" sz="2300" kern="1200" dirty="0" smtClean="0"/>
            <a:t>ESOL DEPARTMENT</a:t>
          </a:r>
          <a:endParaRPr lang="en-US" sz="2300" kern="1200" dirty="0"/>
        </a:p>
      </dsp:txBody>
      <dsp:txXfrm>
        <a:off x="3596294" y="2705952"/>
        <a:ext cx="2161772" cy="985335"/>
      </dsp:txXfrm>
    </dsp:sp>
    <dsp:sp modelId="{59F14D98-72C4-4013-9485-3B1721922FE1}">
      <dsp:nvSpPr>
        <dsp:cNvPr id="0" name=""/>
        <dsp:cNvSpPr/>
      </dsp:nvSpPr>
      <dsp:spPr>
        <a:xfrm>
          <a:off x="5844904" y="2862463"/>
          <a:ext cx="1074401" cy="1074401"/>
        </a:xfrm>
        <a:prstGeom prst="ellipse">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9993DD4-C440-4654-802D-3F6AD09DF2B1}">
      <dsp:nvSpPr>
        <dsp:cNvPr id="0" name=""/>
        <dsp:cNvSpPr/>
      </dsp:nvSpPr>
      <dsp:spPr>
        <a:xfrm>
          <a:off x="7185481" y="414473"/>
          <a:ext cx="3069717" cy="2291479"/>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9690" tIns="179070" rIns="59690" bIns="59690" numCol="1" spcCol="1270" anchor="t" anchorCtr="0">
          <a:noAutofit/>
        </a:bodyPr>
        <a:lstStyle/>
        <a:p>
          <a:pPr marL="285750" lvl="1" indent="-285750" algn="l" defTabSz="2089150">
            <a:lnSpc>
              <a:spcPct val="90000"/>
            </a:lnSpc>
            <a:spcBef>
              <a:spcPct val="0"/>
            </a:spcBef>
            <a:spcAft>
              <a:spcPct val="15000"/>
            </a:spcAft>
            <a:buChar char="••"/>
          </a:pPr>
          <a:r>
            <a:rPr lang="en-US" sz="4700" kern="1200" dirty="0" smtClean="0"/>
            <a:t>Ms. Khoi Tong</a:t>
          </a:r>
          <a:endParaRPr lang="en-US" sz="4700" kern="1200" dirty="0"/>
        </a:p>
      </dsp:txBody>
      <dsp:txXfrm>
        <a:off x="7239173" y="468165"/>
        <a:ext cx="2962333" cy="2237787"/>
      </dsp:txXfrm>
    </dsp:sp>
    <dsp:sp modelId="{CEA8097B-1B46-468C-92DF-C1480938E18A}">
      <dsp:nvSpPr>
        <dsp:cNvPr id="0" name=""/>
        <dsp:cNvSpPr/>
      </dsp:nvSpPr>
      <dsp:spPr>
        <a:xfrm>
          <a:off x="7185481" y="2705952"/>
          <a:ext cx="3069717" cy="985335"/>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0" rIns="29210" bIns="0" numCol="1" spcCol="1270" anchor="ctr" anchorCtr="0">
          <a:noAutofit/>
        </a:bodyPr>
        <a:lstStyle/>
        <a:p>
          <a:pPr lvl="0" algn="l" defTabSz="1022350">
            <a:lnSpc>
              <a:spcPct val="90000"/>
            </a:lnSpc>
            <a:spcBef>
              <a:spcPct val="0"/>
            </a:spcBef>
            <a:spcAft>
              <a:spcPct val="35000"/>
            </a:spcAft>
          </a:pPr>
          <a:r>
            <a:rPr lang="en-US" sz="2300" kern="1200" dirty="0" smtClean="0"/>
            <a:t>Modern Languages Department</a:t>
          </a:r>
          <a:endParaRPr lang="en-US" sz="2300" kern="1200" dirty="0"/>
        </a:p>
      </dsp:txBody>
      <dsp:txXfrm>
        <a:off x="7185481" y="2705952"/>
        <a:ext cx="2161772" cy="985335"/>
      </dsp:txXfrm>
    </dsp:sp>
    <dsp:sp modelId="{C3762E38-EC6E-494A-91CD-B7ED4CF3F99A}">
      <dsp:nvSpPr>
        <dsp:cNvPr id="0" name=""/>
        <dsp:cNvSpPr/>
      </dsp:nvSpPr>
      <dsp:spPr>
        <a:xfrm>
          <a:off x="9434091" y="2862463"/>
          <a:ext cx="1074401" cy="1074401"/>
        </a:xfrm>
        <a:prstGeom prst="ellipse">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7E7619-5868-4C54-8201-EE2551C851E6}">
      <dsp:nvSpPr>
        <dsp:cNvPr id="0" name=""/>
        <dsp:cNvSpPr/>
      </dsp:nvSpPr>
      <dsp:spPr>
        <a:xfrm>
          <a:off x="7107" y="414473"/>
          <a:ext cx="3069717" cy="2291479"/>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9690" tIns="179070" rIns="59690" bIns="59690" numCol="1" spcCol="1270" anchor="t" anchorCtr="0">
          <a:noAutofit/>
        </a:bodyPr>
        <a:lstStyle/>
        <a:p>
          <a:pPr marL="285750" lvl="1" indent="-285750" algn="l" defTabSz="2089150">
            <a:lnSpc>
              <a:spcPct val="90000"/>
            </a:lnSpc>
            <a:spcBef>
              <a:spcPct val="0"/>
            </a:spcBef>
            <a:spcAft>
              <a:spcPct val="15000"/>
            </a:spcAft>
            <a:buChar char="••"/>
          </a:pPr>
          <a:r>
            <a:rPr lang="en-US" sz="4700" kern="1200" dirty="0" smtClean="0"/>
            <a:t>Johanna Carranza	</a:t>
          </a:r>
          <a:endParaRPr lang="en-US" sz="4700" kern="1200" dirty="0"/>
        </a:p>
      </dsp:txBody>
      <dsp:txXfrm>
        <a:off x="60799" y="468165"/>
        <a:ext cx="2962333" cy="2237787"/>
      </dsp:txXfrm>
    </dsp:sp>
    <dsp:sp modelId="{D09E4B0C-7C04-4095-927E-9B84BC512C41}">
      <dsp:nvSpPr>
        <dsp:cNvPr id="0" name=""/>
        <dsp:cNvSpPr/>
      </dsp:nvSpPr>
      <dsp:spPr>
        <a:xfrm>
          <a:off x="7107" y="2705952"/>
          <a:ext cx="3069717" cy="985335"/>
        </a:xfrm>
        <a:prstGeom prst="rect">
          <a:avLst/>
        </a:prstGeom>
        <a:solidFill>
          <a:schemeClr val="accent2">
            <a:lumMod val="75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0" rIns="29210" bIns="0" numCol="1" spcCol="1270" anchor="ctr" anchorCtr="0">
          <a:noAutofit/>
        </a:bodyPr>
        <a:lstStyle/>
        <a:p>
          <a:pPr lvl="0" algn="l" defTabSz="1022350">
            <a:lnSpc>
              <a:spcPct val="90000"/>
            </a:lnSpc>
            <a:spcBef>
              <a:spcPct val="0"/>
            </a:spcBef>
            <a:spcAft>
              <a:spcPct val="35000"/>
            </a:spcAft>
          </a:pPr>
          <a:r>
            <a:rPr lang="en-US" sz="2300" kern="1200" dirty="0" smtClean="0"/>
            <a:t>ESOL DEPARTMENT</a:t>
          </a:r>
          <a:endParaRPr lang="en-US" sz="2300" kern="1200" dirty="0"/>
        </a:p>
      </dsp:txBody>
      <dsp:txXfrm>
        <a:off x="7107" y="2705952"/>
        <a:ext cx="2161772" cy="985335"/>
      </dsp:txXfrm>
    </dsp:sp>
    <dsp:sp modelId="{AE43D3BC-7EBE-470B-BCF0-6DF90A6B0A39}">
      <dsp:nvSpPr>
        <dsp:cNvPr id="0" name=""/>
        <dsp:cNvSpPr/>
      </dsp:nvSpPr>
      <dsp:spPr>
        <a:xfrm>
          <a:off x="2255717" y="2862463"/>
          <a:ext cx="1074401" cy="1074401"/>
        </a:xfrm>
        <a:prstGeom prst="ellipse">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4BC4F66-AED8-4EBD-B586-0C73D4B122C3}">
      <dsp:nvSpPr>
        <dsp:cNvPr id="0" name=""/>
        <dsp:cNvSpPr/>
      </dsp:nvSpPr>
      <dsp:spPr>
        <a:xfrm>
          <a:off x="3596294" y="414473"/>
          <a:ext cx="3069717" cy="2291479"/>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9690" tIns="179070" rIns="59690" bIns="59690" numCol="1" spcCol="1270" anchor="t" anchorCtr="0">
          <a:noAutofit/>
        </a:bodyPr>
        <a:lstStyle/>
        <a:p>
          <a:pPr marL="285750" lvl="1" indent="-285750" algn="l" defTabSz="2089150">
            <a:lnSpc>
              <a:spcPct val="90000"/>
            </a:lnSpc>
            <a:spcBef>
              <a:spcPct val="0"/>
            </a:spcBef>
            <a:spcAft>
              <a:spcPct val="15000"/>
            </a:spcAft>
            <a:buChar char="••"/>
          </a:pPr>
          <a:r>
            <a:rPr lang="en-US" sz="4700" kern="1200" dirty="0" smtClean="0"/>
            <a:t>Dr. </a:t>
          </a:r>
          <a:r>
            <a:rPr lang="en-US" sz="4700" kern="1200" dirty="0" err="1" smtClean="0"/>
            <a:t>Didem</a:t>
          </a:r>
          <a:r>
            <a:rPr lang="en-US" sz="4700" kern="1200" dirty="0" smtClean="0"/>
            <a:t> </a:t>
          </a:r>
          <a:r>
            <a:rPr lang="en-US" sz="4700" kern="1200" dirty="0" err="1" smtClean="0"/>
            <a:t>Ekici</a:t>
          </a:r>
          <a:endParaRPr lang="en-US" sz="4700" kern="1200" dirty="0"/>
        </a:p>
      </dsp:txBody>
      <dsp:txXfrm>
        <a:off x="3649986" y="468165"/>
        <a:ext cx="2962333" cy="2237787"/>
      </dsp:txXfrm>
    </dsp:sp>
    <dsp:sp modelId="{33623990-2481-4E7F-8578-4D4DC2BD7B6A}">
      <dsp:nvSpPr>
        <dsp:cNvPr id="0" name=""/>
        <dsp:cNvSpPr/>
      </dsp:nvSpPr>
      <dsp:spPr>
        <a:xfrm>
          <a:off x="3596294" y="2705952"/>
          <a:ext cx="3069717" cy="985335"/>
        </a:xfrm>
        <a:prstGeom prst="rect">
          <a:avLst/>
        </a:prstGeom>
        <a:solidFill>
          <a:schemeClr val="accent6">
            <a:lumMod val="5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0" rIns="29210" bIns="0" numCol="1" spcCol="1270" anchor="ctr" anchorCtr="0">
          <a:noAutofit/>
        </a:bodyPr>
        <a:lstStyle/>
        <a:p>
          <a:pPr lvl="0" algn="l" defTabSz="1022350">
            <a:lnSpc>
              <a:spcPct val="90000"/>
            </a:lnSpc>
            <a:spcBef>
              <a:spcPct val="0"/>
            </a:spcBef>
            <a:spcAft>
              <a:spcPct val="35000"/>
            </a:spcAft>
          </a:pPr>
          <a:r>
            <a:rPr lang="en-US" sz="2300" kern="1200" dirty="0" smtClean="0"/>
            <a:t>ESOL DEPARTMENT</a:t>
          </a:r>
          <a:endParaRPr lang="en-US" sz="2300" kern="1200" dirty="0"/>
        </a:p>
      </dsp:txBody>
      <dsp:txXfrm>
        <a:off x="3596294" y="2705952"/>
        <a:ext cx="2161772" cy="985335"/>
      </dsp:txXfrm>
    </dsp:sp>
    <dsp:sp modelId="{59F14D98-72C4-4013-9485-3B1721922FE1}">
      <dsp:nvSpPr>
        <dsp:cNvPr id="0" name=""/>
        <dsp:cNvSpPr/>
      </dsp:nvSpPr>
      <dsp:spPr>
        <a:xfrm>
          <a:off x="5844904" y="2862463"/>
          <a:ext cx="1074401" cy="1074401"/>
        </a:xfrm>
        <a:prstGeom prst="ellipse">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9993DD4-C440-4654-802D-3F6AD09DF2B1}">
      <dsp:nvSpPr>
        <dsp:cNvPr id="0" name=""/>
        <dsp:cNvSpPr/>
      </dsp:nvSpPr>
      <dsp:spPr>
        <a:xfrm>
          <a:off x="7185481" y="414473"/>
          <a:ext cx="3069717" cy="2291479"/>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9690" tIns="179070" rIns="59690" bIns="59690" numCol="1" spcCol="1270" anchor="t" anchorCtr="0">
          <a:noAutofit/>
        </a:bodyPr>
        <a:lstStyle/>
        <a:p>
          <a:pPr marL="285750" lvl="1" indent="-285750" algn="l" defTabSz="2089150">
            <a:lnSpc>
              <a:spcPct val="90000"/>
            </a:lnSpc>
            <a:spcBef>
              <a:spcPct val="0"/>
            </a:spcBef>
            <a:spcAft>
              <a:spcPct val="15000"/>
            </a:spcAft>
            <a:buChar char="••"/>
          </a:pPr>
          <a:r>
            <a:rPr lang="en-US" sz="4700" kern="1200" dirty="0" smtClean="0"/>
            <a:t>Ms. Khoi Tong</a:t>
          </a:r>
          <a:endParaRPr lang="en-US" sz="4700" kern="1200" dirty="0"/>
        </a:p>
      </dsp:txBody>
      <dsp:txXfrm>
        <a:off x="7239173" y="468165"/>
        <a:ext cx="2962333" cy="2237787"/>
      </dsp:txXfrm>
    </dsp:sp>
    <dsp:sp modelId="{CEA8097B-1B46-468C-92DF-C1480938E18A}">
      <dsp:nvSpPr>
        <dsp:cNvPr id="0" name=""/>
        <dsp:cNvSpPr/>
      </dsp:nvSpPr>
      <dsp:spPr>
        <a:xfrm>
          <a:off x="7185481" y="2705952"/>
          <a:ext cx="3069717" cy="985335"/>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0" rIns="29210" bIns="0" numCol="1" spcCol="1270" anchor="ctr" anchorCtr="0">
          <a:noAutofit/>
        </a:bodyPr>
        <a:lstStyle/>
        <a:p>
          <a:pPr lvl="0" algn="l" defTabSz="1022350">
            <a:lnSpc>
              <a:spcPct val="90000"/>
            </a:lnSpc>
            <a:spcBef>
              <a:spcPct val="0"/>
            </a:spcBef>
            <a:spcAft>
              <a:spcPct val="35000"/>
            </a:spcAft>
          </a:pPr>
          <a:r>
            <a:rPr lang="en-US" sz="2300" kern="1200" dirty="0" smtClean="0"/>
            <a:t>Modern Languages Department</a:t>
          </a:r>
          <a:endParaRPr lang="en-US" sz="2300" kern="1200" dirty="0"/>
        </a:p>
      </dsp:txBody>
      <dsp:txXfrm>
        <a:off x="7185481" y="2705952"/>
        <a:ext cx="2161772" cy="985335"/>
      </dsp:txXfrm>
    </dsp:sp>
    <dsp:sp modelId="{C3762E38-EC6E-494A-91CD-B7ED4CF3F99A}">
      <dsp:nvSpPr>
        <dsp:cNvPr id="0" name=""/>
        <dsp:cNvSpPr/>
      </dsp:nvSpPr>
      <dsp:spPr>
        <a:xfrm>
          <a:off x="9434091" y="2862463"/>
          <a:ext cx="1074401" cy="1074401"/>
        </a:xfrm>
        <a:prstGeom prst="ellipse">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0EB223-FFC0-462A-A3B8-EAA7CE0F8CBD}" type="datetimeFigureOut">
              <a:rPr lang="en-US" smtClean="0"/>
              <a:t>1/17/2019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849E9A-41F7-4779-A581-48A7C374A227}" type="slidenum">
              <a:rPr lang="en-US" smtClean="0"/>
              <a:t>‹#›</a:t>
            </a:fld>
            <a:endParaRPr lang="en-US" dirty="0"/>
          </a:p>
        </p:txBody>
      </p:sp>
    </p:spTree>
    <p:extLst>
      <p:ext uri="{BB962C8B-B14F-4D97-AF65-F5344CB8AC3E}">
        <p14:creationId xmlns:p14="http://schemas.microsoft.com/office/powerpoint/2010/main" val="11555188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Segoe UI" panose="020B0502040204020203" pitchFamily="34" charset="0"/>
                <a:cs typeface="Segoe UI" panose="020B0502040204020203" pitchFamily="34" charset="0"/>
              </a:rPr>
              <a:t>Now, that you have narrowed your topic, you will want to organize your research in a structure that works.  There are some common organizational patterns based on the kind of research you are doing.  </a:t>
            </a:r>
          </a:p>
          <a:p>
            <a:endParaRPr lang="en-US" dirty="0">
              <a:latin typeface="Segoe UI" panose="020B0502040204020203" pitchFamily="34" charset="0"/>
              <a:cs typeface="Segoe UI" panose="020B0502040204020203" pitchFamily="34" charset="0"/>
            </a:endParaRPr>
          </a:p>
          <a:p>
            <a:r>
              <a:rPr lang="en-US" b="1" dirty="0">
                <a:latin typeface="Segoe UI" panose="020B0502040204020203" pitchFamily="34" charset="0"/>
                <a:cs typeface="Segoe UI" panose="020B0502040204020203" pitchFamily="34" charset="0"/>
              </a:rPr>
              <a:t>Organizational Structures: </a:t>
            </a:r>
          </a:p>
          <a:p>
            <a:pPr marL="171450" indent="-171450">
              <a:buFont typeface="Arial" panose="020B0604020202020204" pitchFamily="34" charset="0"/>
              <a:buChar char="•"/>
            </a:pPr>
            <a:r>
              <a:rPr lang="en-US" dirty="0">
                <a:latin typeface="Segoe UI" panose="020B0502040204020203" pitchFamily="34" charset="0"/>
                <a:cs typeface="Segoe UI" panose="020B0502040204020203" pitchFamily="34" charset="0"/>
              </a:rPr>
              <a:t>Cause and Effect- this kind of structure is great for explaining the causes and effects of a topic</a:t>
            </a:r>
          </a:p>
          <a:p>
            <a:pPr marL="171450" indent="-171450">
              <a:buFont typeface="Arial" panose="020B0604020202020204" pitchFamily="34" charset="0"/>
              <a:buChar char="•"/>
            </a:pPr>
            <a:r>
              <a:rPr lang="en-US" dirty="0">
                <a:latin typeface="Segoe UI" panose="020B0502040204020203" pitchFamily="34" charset="0"/>
                <a:cs typeface="Segoe UI" panose="020B0502040204020203" pitchFamily="34" charset="0"/>
              </a:rPr>
              <a:t>Compare and Contrast- in this pattern you highlight the similarities and differences of the topic</a:t>
            </a:r>
          </a:p>
          <a:p>
            <a:pPr marL="171450" indent="-171450">
              <a:buFont typeface="Arial" panose="020B0604020202020204" pitchFamily="34" charset="0"/>
              <a:buChar char="•"/>
            </a:pPr>
            <a:r>
              <a:rPr lang="en-US" dirty="0">
                <a:latin typeface="Segoe UI" panose="020B0502040204020203" pitchFamily="34" charset="0"/>
                <a:cs typeface="Segoe UI" panose="020B0502040204020203" pitchFamily="34" charset="0"/>
              </a:rPr>
              <a:t>Explain process- this structure is great for outlining a series of steps to follow; </a:t>
            </a:r>
          </a:p>
          <a:p>
            <a:pPr marL="171450" indent="-171450">
              <a:buFont typeface="Arial" panose="020B0604020202020204" pitchFamily="34" charset="0"/>
              <a:buChar char="•"/>
            </a:pPr>
            <a:r>
              <a:rPr lang="en-US" dirty="0">
                <a:latin typeface="Segoe UI" panose="020B0502040204020203" pitchFamily="34" charset="0"/>
                <a:cs typeface="Segoe UI" panose="020B0502040204020203" pitchFamily="34" charset="0"/>
              </a:rPr>
              <a:t>Definition- if you want to make sure your audience understands what something is using illustrations, meanings, clarifying misconceptions, you may want to use this structure</a:t>
            </a:r>
          </a:p>
          <a:p>
            <a:pPr marL="171450" indent="-171450">
              <a:buFont typeface="Arial" panose="020B0604020202020204" pitchFamily="34" charset="0"/>
              <a:buChar char="•"/>
            </a:pPr>
            <a:r>
              <a:rPr lang="en-US" dirty="0">
                <a:latin typeface="Segoe UI" panose="020B0502040204020203" pitchFamily="34" charset="0"/>
                <a:cs typeface="Segoe UI" panose="020B0502040204020203" pitchFamily="34" charset="0"/>
              </a:rPr>
              <a:t>Classification- a common organizational structure is grouping like topics or facts from the research together.  For instance, in the internet safety about social media apps, you may organize the research where you look at each social media app one at a time</a:t>
            </a:r>
          </a:p>
        </p:txBody>
      </p:sp>
      <p:sp>
        <p:nvSpPr>
          <p:cNvPr id="4" name="Slide Number Placeholder 3"/>
          <p:cNvSpPr>
            <a:spLocks noGrp="1"/>
          </p:cNvSpPr>
          <p:nvPr>
            <p:ph type="sldNum" sz="quarter" idx="10"/>
          </p:nvPr>
        </p:nvSpPr>
        <p:spPr/>
        <p:txBody>
          <a:bodyPr/>
          <a:lstStyle/>
          <a:p>
            <a:fld id="{BC849E9A-41F7-4779-A581-48A7C374A227}" type="slidenum">
              <a:rPr lang="en-US" smtClean="0"/>
              <a:t>2</a:t>
            </a:fld>
            <a:endParaRPr lang="en-US" dirty="0"/>
          </a:p>
        </p:txBody>
      </p:sp>
    </p:spTree>
    <p:extLst>
      <p:ext uri="{BB962C8B-B14F-4D97-AF65-F5344CB8AC3E}">
        <p14:creationId xmlns:p14="http://schemas.microsoft.com/office/powerpoint/2010/main" val="18253411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Segoe UI" panose="020B0502040204020203" pitchFamily="34" charset="0"/>
                <a:cs typeface="Segoe UI" panose="020B0502040204020203" pitchFamily="34" charset="0"/>
              </a:rPr>
              <a:t>After you’ve done your research, it’s time to put your presentation together.  The first step in the process is to introduce the topic.  This is a great time to connect your topic to something that your audience can relate.  In other words, why should they listen to all the information you will be sharing in your research presentation?  What is in it for them?  You may also want to include a graphic or image to grab their attention.</a:t>
            </a:r>
          </a:p>
          <a:p>
            <a:endParaRPr lang="en-US" dirty="0">
              <a:latin typeface="Segoe UI" panose="020B0502040204020203" pitchFamily="34" charset="0"/>
              <a:cs typeface="Segoe UI" panose="020B0502040204020203" pitchFamily="34" charset="0"/>
            </a:endParaRPr>
          </a:p>
          <a:p>
            <a:r>
              <a:rPr lang="en-US" dirty="0">
                <a:latin typeface="Segoe UI" panose="020B0502040204020203" pitchFamily="34" charset="0"/>
                <a:cs typeface="Segoe UI" panose="020B0502040204020203" pitchFamily="34" charset="0"/>
              </a:rPr>
              <a:t>Feel free to duplicate this slide by right-clicking on this slide in the slides pane to the left and select </a:t>
            </a:r>
            <a:r>
              <a:rPr lang="en-US" b="1" dirty="0">
                <a:latin typeface="Segoe UI" panose="020B0502040204020203" pitchFamily="34" charset="0"/>
                <a:cs typeface="Segoe UI" panose="020B0502040204020203" pitchFamily="34" charset="0"/>
              </a:rPr>
              <a:t>Duplicate Slide</a:t>
            </a:r>
            <a:r>
              <a:rPr lang="en-US" dirty="0">
                <a:latin typeface="Segoe UI" panose="020B0502040204020203" pitchFamily="34" charset="0"/>
                <a:cs typeface="Segoe UI" panose="020B0502040204020203" pitchFamily="34" charset="0"/>
              </a:rPr>
              <a:t>.</a:t>
            </a:r>
          </a:p>
          <a:p>
            <a:endParaRPr lang="en-US" dirty="0">
              <a:latin typeface="Segoe UI" panose="020B0502040204020203" pitchFamily="34" charset="0"/>
              <a:cs typeface="Segoe UI" panose="020B0502040204020203" pitchFamily="34" charset="0"/>
            </a:endParaRPr>
          </a:p>
          <a:p>
            <a:r>
              <a:rPr lang="en-US" dirty="0">
                <a:latin typeface="Segoe UI" panose="020B0502040204020203" pitchFamily="34" charset="0"/>
                <a:cs typeface="Segoe UI" panose="020B0502040204020203" pitchFamily="34" charset="0"/>
              </a:rPr>
              <a:t>The next step in your presentation is to state your claim or topic clearly.  Your teacher may even call this your thesis.  As you state your thesis, you may find that this layout is not the best layout for your claim or topic.  You can change the layout by clicking the drop-down menu next to the </a:t>
            </a:r>
            <a:r>
              <a:rPr lang="en-US" b="1" dirty="0">
                <a:latin typeface="Segoe UI" panose="020B0502040204020203" pitchFamily="34" charset="0"/>
                <a:cs typeface="Segoe UI" panose="020B0502040204020203" pitchFamily="34" charset="0"/>
              </a:rPr>
              <a:t>Layout</a:t>
            </a:r>
            <a:r>
              <a:rPr lang="en-US" dirty="0">
                <a:latin typeface="Segoe UI" panose="020B0502040204020203" pitchFamily="34" charset="0"/>
                <a:cs typeface="Segoe UI" panose="020B0502040204020203" pitchFamily="34" charset="0"/>
              </a:rPr>
              <a:t> in the </a:t>
            </a:r>
            <a:r>
              <a:rPr lang="en-US" b="1" dirty="0">
                <a:latin typeface="Segoe UI" panose="020B0502040204020203" pitchFamily="34" charset="0"/>
                <a:cs typeface="Segoe UI" panose="020B0502040204020203" pitchFamily="34" charset="0"/>
              </a:rPr>
              <a:t>Slides</a:t>
            </a:r>
            <a:r>
              <a:rPr lang="en-US" dirty="0">
                <a:latin typeface="Segoe UI" panose="020B0502040204020203" pitchFamily="34" charset="0"/>
                <a:cs typeface="Segoe UI" panose="020B0502040204020203" pitchFamily="34" charset="0"/>
              </a:rPr>
              <a:t> menu section.  You can choose </a:t>
            </a:r>
            <a:r>
              <a:rPr lang="en-US" b="1" dirty="0">
                <a:latin typeface="Segoe UI" panose="020B0502040204020203" pitchFamily="34" charset="0"/>
                <a:cs typeface="Segoe UI" panose="020B0502040204020203" pitchFamily="34" charset="0"/>
              </a:rPr>
              <a:t>Two Content</a:t>
            </a:r>
            <a:r>
              <a:rPr lang="en-US" dirty="0">
                <a:latin typeface="Segoe UI" panose="020B0502040204020203" pitchFamily="34" charset="0"/>
                <a:cs typeface="Segoe UI" panose="020B0502040204020203" pitchFamily="34" charset="0"/>
              </a:rPr>
              <a:t>, </a:t>
            </a:r>
            <a:r>
              <a:rPr lang="en-US" b="1" dirty="0">
                <a:latin typeface="Segoe UI" panose="020B0502040204020203" pitchFamily="34" charset="0"/>
                <a:cs typeface="Segoe UI" panose="020B0502040204020203" pitchFamily="34" charset="0"/>
              </a:rPr>
              <a:t>Comparison</a:t>
            </a:r>
            <a:r>
              <a:rPr lang="en-US" dirty="0">
                <a:latin typeface="Segoe UI" panose="020B0502040204020203" pitchFamily="34" charset="0"/>
                <a:cs typeface="Segoe UI" panose="020B0502040204020203" pitchFamily="34" charset="0"/>
              </a:rPr>
              <a:t>, or </a:t>
            </a:r>
            <a:r>
              <a:rPr lang="en-US" b="1" dirty="0">
                <a:latin typeface="Segoe UI" panose="020B0502040204020203" pitchFamily="34" charset="0"/>
                <a:cs typeface="Segoe UI" panose="020B0502040204020203" pitchFamily="34" charset="0"/>
              </a:rPr>
              <a:t>Picture with Caption</a:t>
            </a:r>
            <a:r>
              <a:rPr lang="en-US" dirty="0">
                <a:latin typeface="Segoe UI" panose="020B0502040204020203" pitchFamily="34" charset="0"/>
                <a:cs typeface="Segoe UI" panose="020B0502040204020203" pitchFamily="34" charset="0"/>
              </a:rPr>
              <a:t>.  </a:t>
            </a:r>
            <a:r>
              <a:rPr lang="en-US" i="1" dirty="0">
                <a:latin typeface="Segoe UI" panose="020B0502040204020203" pitchFamily="34" charset="0"/>
                <a:cs typeface="Segoe UI" panose="020B0502040204020203" pitchFamily="34" charset="0"/>
              </a:rPr>
              <a:t>Note: A different layout might change the look of the icons on this page.</a:t>
            </a:r>
          </a:p>
          <a:p>
            <a:endParaRPr lang="en-US" i="1" dirty="0">
              <a:latin typeface="Segoe UI" panose="020B0502040204020203" pitchFamily="34" charset="0"/>
              <a:cs typeface="Segoe UI" panose="020B0502040204020203" pitchFamily="34" charset="0"/>
            </a:endParaRPr>
          </a:p>
          <a:p>
            <a:r>
              <a:rPr lang="en-US" i="0" dirty="0">
                <a:latin typeface="Segoe UI" panose="020B0502040204020203" pitchFamily="34" charset="0"/>
                <a:cs typeface="Segoe UI" panose="020B0502040204020203" pitchFamily="34" charset="0"/>
              </a:rPr>
              <a:t>You will also want to state your facts.  You have done the research now share some of the interesting facts with your audience.  Facts do not have to be boring; you can communicate facts in a variety of ways by going to the Insert Tab.  In the Insert tab you can: </a:t>
            </a:r>
          </a:p>
          <a:p>
            <a:pPr marL="171450" indent="-171450">
              <a:buFont typeface="Arial" panose="020B0604020202020204" pitchFamily="34" charset="0"/>
              <a:buChar char="•"/>
            </a:pPr>
            <a:r>
              <a:rPr lang="en-US" i="0" dirty="0">
                <a:latin typeface="Segoe UI" panose="020B0502040204020203" pitchFamily="34" charset="0"/>
                <a:cs typeface="Segoe UI" panose="020B0502040204020203" pitchFamily="34" charset="0"/>
              </a:rPr>
              <a:t>Insert </a:t>
            </a:r>
            <a:r>
              <a:rPr lang="en-US" b="1" i="0" dirty="0">
                <a:latin typeface="Segoe UI" panose="020B0502040204020203" pitchFamily="34" charset="0"/>
                <a:cs typeface="Segoe UI" panose="020B0502040204020203" pitchFamily="34" charset="0"/>
              </a:rPr>
              <a:t>pictures</a:t>
            </a:r>
            <a:r>
              <a:rPr lang="en-US" i="0" dirty="0">
                <a:latin typeface="Segoe UI" panose="020B0502040204020203" pitchFamily="34" charset="0"/>
                <a:cs typeface="Segoe UI" panose="020B0502040204020203" pitchFamily="34" charset="0"/>
              </a:rPr>
              <a:t> from your computer or </a:t>
            </a:r>
            <a:r>
              <a:rPr lang="en-US" b="1" i="0" dirty="0">
                <a:latin typeface="Segoe UI" panose="020B0502040204020203" pitchFamily="34" charset="0"/>
                <a:cs typeface="Segoe UI" panose="020B0502040204020203" pitchFamily="34" charset="0"/>
              </a:rPr>
              <a:t>online</a:t>
            </a:r>
            <a:r>
              <a:rPr lang="en-US" i="0" dirty="0">
                <a:latin typeface="Segoe UI" panose="020B0502040204020203" pitchFamily="34" charset="0"/>
                <a:cs typeface="Segoe UI" panose="020B0502040204020203" pitchFamily="34" charset="0"/>
              </a:rPr>
              <a:t>.</a:t>
            </a:r>
          </a:p>
          <a:p>
            <a:pPr marL="171450" indent="-171450">
              <a:buFont typeface="Arial" panose="020B0604020202020204" pitchFamily="34" charset="0"/>
              <a:buChar char="•"/>
            </a:pPr>
            <a:r>
              <a:rPr lang="en-US" i="0" dirty="0">
                <a:latin typeface="Segoe UI" panose="020B0502040204020203" pitchFamily="34" charset="0"/>
                <a:cs typeface="Segoe UI" panose="020B0502040204020203" pitchFamily="34" charset="0"/>
              </a:rPr>
              <a:t>Add a </a:t>
            </a:r>
            <a:r>
              <a:rPr lang="en-US" b="1" i="0" dirty="0">
                <a:latin typeface="Segoe UI" panose="020B0502040204020203" pitchFamily="34" charset="0"/>
                <a:cs typeface="Segoe UI" panose="020B0502040204020203" pitchFamily="34" charset="0"/>
              </a:rPr>
              <a:t>chart </a:t>
            </a:r>
          </a:p>
          <a:p>
            <a:pPr marL="171450" indent="-171450">
              <a:buFont typeface="Arial" panose="020B0604020202020204" pitchFamily="34" charset="0"/>
              <a:buChar char="•"/>
            </a:pPr>
            <a:r>
              <a:rPr lang="en-US" i="0" dirty="0">
                <a:latin typeface="Segoe UI" panose="020B0502040204020203" pitchFamily="34" charset="0"/>
                <a:cs typeface="Segoe UI" panose="020B0502040204020203" pitchFamily="34" charset="0"/>
              </a:rPr>
              <a:t>Create some </a:t>
            </a:r>
            <a:r>
              <a:rPr lang="en-US" b="1" i="0" dirty="0">
                <a:latin typeface="Segoe UI" panose="020B0502040204020203" pitchFamily="34" charset="0"/>
                <a:cs typeface="Segoe UI" panose="020B0502040204020203" pitchFamily="34" charset="0"/>
              </a:rPr>
              <a:t>SmartArt</a:t>
            </a:r>
          </a:p>
          <a:p>
            <a:pPr marL="171450" indent="-171450">
              <a:buFont typeface="Arial" panose="020B0604020202020204" pitchFamily="34" charset="0"/>
              <a:buChar char="•"/>
            </a:pPr>
            <a:r>
              <a:rPr lang="en-US" i="0" dirty="0">
                <a:latin typeface="Segoe UI" panose="020B0502040204020203" pitchFamily="34" charset="0"/>
                <a:cs typeface="Segoe UI" panose="020B0502040204020203" pitchFamily="34" charset="0"/>
              </a:rPr>
              <a:t>Insert a variety of icons to help your facts come to life.  Note: You can change the color of the icons by selecting the icon and then click on the </a:t>
            </a:r>
            <a:r>
              <a:rPr lang="en-US" b="1" i="0" dirty="0">
                <a:latin typeface="Segoe UI" panose="020B0502040204020203" pitchFamily="34" charset="0"/>
                <a:cs typeface="Segoe UI" panose="020B0502040204020203" pitchFamily="34" charset="0"/>
              </a:rPr>
              <a:t>Format</a:t>
            </a:r>
            <a:r>
              <a:rPr lang="en-US" i="0" dirty="0">
                <a:latin typeface="Segoe UI" panose="020B0502040204020203" pitchFamily="34" charset="0"/>
                <a:cs typeface="Segoe UI" panose="020B0502040204020203" pitchFamily="34" charset="0"/>
              </a:rPr>
              <a:t> tab and then </a:t>
            </a:r>
            <a:r>
              <a:rPr lang="en-US" b="1" i="0" dirty="0">
                <a:latin typeface="Segoe UI" panose="020B0502040204020203" pitchFamily="34" charset="0"/>
                <a:cs typeface="Segoe UI" panose="020B0502040204020203" pitchFamily="34" charset="0"/>
              </a:rPr>
              <a:t>Graphics Fill</a:t>
            </a:r>
            <a:r>
              <a:rPr lang="en-US" i="0" dirty="0">
                <a:latin typeface="Segoe UI" panose="020B0502040204020203" pitchFamily="34" charset="0"/>
                <a:cs typeface="Segoe UI" panose="020B0502040204020203" pitchFamily="34" charset="0"/>
              </a:rPr>
              <a:t>.  From there, you will choose a color from the list or choose </a:t>
            </a:r>
            <a:r>
              <a:rPr lang="en-US" b="1" i="0" dirty="0">
                <a:latin typeface="Segoe UI" panose="020B0502040204020203" pitchFamily="34" charset="0"/>
                <a:cs typeface="Segoe UI" panose="020B0502040204020203" pitchFamily="34" charset="0"/>
              </a:rPr>
              <a:t>More Fill Colors </a:t>
            </a:r>
            <a:r>
              <a:rPr lang="en-US" i="0" dirty="0">
                <a:latin typeface="Segoe UI" panose="020B0502040204020203" pitchFamily="34" charset="0"/>
                <a:cs typeface="Segoe UI" panose="020B0502040204020203" pitchFamily="34" charset="0"/>
              </a:rPr>
              <a:t>to give you more options.</a:t>
            </a:r>
          </a:p>
          <a:p>
            <a:endParaRPr lang="en-US" dirty="0">
              <a:latin typeface="Segoe UI" panose="020B0502040204020203" pitchFamily="34" charset="0"/>
              <a:cs typeface="Segoe UI" panose="020B0502040204020203" pitchFamily="34" charset="0"/>
            </a:endParaRPr>
          </a:p>
          <a:p>
            <a:r>
              <a:rPr lang="en-US" dirty="0">
                <a:latin typeface="Segoe UI" panose="020B0502040204020203" pitchFamily="34" charset="0"/>
                <a:cs typeface="Segoe UI" panose="020B0502040204020203" pitchFamily="34" charset="0"/>
              </a:rPr>
              <a:t>Since this research presentation is a result of your hard work and searching, you want to make sure you support the claims or points in your presentation with facts from your research findings.  Make sure you give the author proper credit for helping you share your ideas.  If one of your sources has a video that is relevant to your topic, you can add the video as added support.  Keep in mind the length of the video and the amount of time you have for your presentation.  For a 5 minute speech, the video should be no longer than 30 seconds.  </a:t>
            </a:r>
          </a:p>
          <a:p>
            <a:endParaRPr lang="en-US" dirty="0">
              <a:latin typeface="Segoe UI" panose="020B0502040204020203" pitchFamily="34" charset="0"/>
              <a:cs typeface="Segoe UI" panose="020B0502040204020203" pitchFamily="34" charset="0"/>
            </a:endParaRPr>
          </a:p>
          <a:p>
            <a:r>
              <a:rPr lang="en-US" b="1" i="1" dirty="0">
                <a:latin typeface="Segoe UI" panose="020B0502040204020203" pitchFamily="34" charset="0"/>
                <a:cs typeface="Segoe UI" panose="020B0502040204020203" pitchFamily="34" charset="0"/>
              </a:rPr>
              <a:t>Questions to consider: </a:t>
            </a:r>
          </a:p>
          <a:p>
            <a:pPr marL="228600" indent="-228600">
              <a:buAutoNum type="arabicPeriod"/>
            </a:pPr>
            <a:r>
              <a:rPr lang="en-US" dirty="0">
                <a:latin typeface="Segoe UI" panose="020B0502040204020203" pitchFamily="34" charset="0"/>
                <a:cs typeface="Segoe UI" panose="020B0502040204020203" pitchFamily="34" charset="0"/>
              </a:rPr>
              <a:t>How will you state the author of the source?</a:t>
            </a:r>
          </a:p>
          <a:p>
            <a:pPr marL="228600" indent="-228600">
              <a:buAutoNum type="arabicPeriod"/>
            </a:pPr>
            <a:r>
              <a:rPr lang="en-US" dirty="0">
                <a:latin typeface="Segoe UI" panose="020B0502040204020203" pitchFamily="34" charset="0"/>
                <a:cs typeface="Segoe UI" panose="020B0502040204020203" pitchFamily="34" charset="0"/>
              </a:rPr>
              <a:t>Will you need to cite the source on the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Segoe UI" panose="020B0502040204020203"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Segoe UI" panose="020B0502040204020203" pitchFamily="34" charset="0"/>
                <a:cs typeface="Segoe UI" panose="020B0502040204020203" pitchFamily="34" charset="0"/>
              </a:rPr>
              <a:t>What are some ways you can engage your audience so they feel like they are a part of the presentation?  Some ideas to consider is by taking a quick poll like: by a show of hands, how many of you think school uniforms are a way to cut down on bullying?  Another suggestion is to have them hold up a certain number of fingers to see if they agree or disagree.  Finally, you can share a story that the audience can relate to that makes them laugh.</a:t>
            </a:r>
          </a:p>
          <a:p>
            <a:endParaRPr lang="en-US" dirty="0">
              <a:latin typeface="Segoe UI" panose="020B0502040204020203" pitchFamily="34" charset="0"/>
              <a:cs typeface="Segoe UI" panose="020B0502040204020203" pitchFamily="34" charset="0"/>
            </a:endParaRPr>
          </a:p>
          <a:p>
            <a:r>
              <a:rPr lang="en-US" dirty="0">
                <a:latin typeface="Segoe UI" panose="020B0502040204020203" pitchFamily="34" charset="0"/>
                <a:cs typeface="Segoe UI" panose="020B0502040204020203" pitchFamily="34" charset="0"/>
              </a:rPr>
              <a:t>After all the applause, your audience may have some questions.  Be prepared to answer some of their questions by making a list of questions you think they might ask. You may also want to share the presentation with them by providing the link to your presentation, if they want more information.</a:t>
            </a:r>
          </a:p>
        </p:txBody>
      </p:sp>
      <p:sp>
        <p:nvSpPr>
          <p:cNvPr id="4" name="Slide Number Placeholder 3"/>
          <p:cNvSpPr>
            <a:spLocks noGrp="1"/>
          </p:cNvSpPr>
          <p:nvPr>
            <p:ph type="sldNum" sz="quarter" idx="10"/>
          </p:nvPr>
        </p:nvSpPr>
        <p:spPr/>
        <p:txBody>
          <a:bodyPr/>
          <a:lstStyle/>
          <a:p>
            <a:fld id="{BC849E9A-41F7-4779-A581-48A7C374A227}" type="slidenum">
              <a:rPr lang="en-US" smtClean="0"/>
              <a:t>3</a:t>
            </a:fld>
            <a:endParaRPr lang="en-US" dirty="0"/>
          </a:p>
        </p:txBody>
      </p:sp>
    </p:spTree>
    <p:extLst>
      <p:ext uri="{BB962C8B-B14F-4D97-AF65-F5344CB8AC3E}">
        <p14:creationId xmlns:p14="http://schemas.microsoft.com/office/powerpoint/2010/main" val="13358056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Segoe UI" panose="020B0502040204020203" pitchFamily="34" charset="0"/>
                <a:cs typeface="Segoe UI" panose="020B0502040204020203" pitchFamily="34" charset="0"/>
              </a:rPr>
              <a:t>When conducting research, it is easy to go to one source: Wikipedia.  However, you need to include a variety of sources in your research. Consider the following sources: </a:t>
            </a:r>
          </a:p>
          <a:p>
            <a:pPr marL="171450" indent="-171450">
              <a:buFont typeface="Arial" panose="020B0604020202020204" pitchFamily="34" charset="0"/>
              <a:buChar char="•"/>
            </a:pPr>
            <a:r>
              <a:rPr lang="en-US" dirty="0">
                <a:latin typeface="Segoe UI" panose="020B0502040204020203" pitchFamily="34" charset="0"/>
                <a:cs typeface="Segoe UI" panose="020B0502040204020203" pitchFamily="34" charset="0"/>
              </a:rPr>
              <a:t>Who can I interview to get more information on the topic?</a:t>
            </a:r>
          </a:p>
          <a:p>
            <a:pPr marL="171450" indent="-171450">
              <a:buFont typeface="Arial" panose="020B0604020202020204" pitchFamily="34" charset="0"/>
              <a:buChar char="•"/>
            </a:pPr>
            <a:r>
              <a:rPr lang="en-US" dirty="0">
                <a:latin typeface="Segoe UI" panose="020B0502040204020203" pitchFamily="34" charset="0"/>
                <a:cs typeface="Segoe UI" panose="020B0502040204020203" pitchFamily="34" charset="0"/>
              </a:rPr>
              <a:t>Is the topic current and will it be relevant to my audience?</a:t>
            </a:r>
          </a:p>
          <a:p>
            <a:pPr marL="171450" indent="-171450">
              <a:buFont typeface="Arial" panose="020B0604020202020204" pitchFamily="34" charset="0"/>
              <a:buChar char="•"/>
            </a:pPr>
            <a:r>
              <a:rPr lang="en-US" dirty="0">
                <a:latin typeface="Segoe UI" panose="020B0502040204020203" pitchFamily="34" charset="0"/>
                <a:cs typeface="Segoe UI" panose="020B0502040204020203" pitchFamily="34" charset="0"/>
              </a:rPr>
              <a:t>What articles, blogs, and magazines may have something related to my topic?</a:t>
            </a:r>
          </a:p>
          <a:p>
            <a:pPr marL="171450" indent="-171450">
              <a:buFont typeface="Arial" panose="020B0604020202020204" pitchFamily="34" charset="0"/>
              <a:buChar char="•"/>
            </a:pPr>
            <a:r>
              <a:rPr lang="en-US" dirty="0">
                <a:latin typeface="Segoe UI" panose="020B0502040204020203" pitchFamily="34" charset="0"/>
                <a:cs typeface="Segoe UI" panose="020B0502040204020203" pitchFamily="34" charset="0"/>
              </a:rPr>
              <a:t>Is there a YouTube video on the topic? If so, what is it about?</a:t>
            </a:r>
          </a:p>
          <a:p>
            <a:pPr marL="171450" indent="-171450">
              <a:buFont typeface="Arial" panose="020B0604020202020204" pitchFamily="34" charset="0"/>
              <a:buChar char="•"/>
            </a:pPr>
            <a:r>
              <a:rPr lang="en-US" dirty="0">
                <a:latin typeface="Segoe UI" panose="020B0502040204020203" pitchFamily="34" charset="0"/>
                <a:cs typeface="Segoe UI" panose="020B0502040204020203" pitchFamily="34" charset="0"/>
              </a:rPr>
              <a:t>What images can I find related to the topic?</a:t>
            </a:r>
          </a:p>
        </p:txBody>
      </p:sp>
      <p:sp>
        <p:nvSpPr>
          <p:cNvPr id="4" name="Slide Number Placeholder 3"/>
          <p:cNvSpPr>
            <a:spLocks noGrp="1"/>
          </p:cNvSpPr>
          <p:nvPr>
            <p:ph type="sldNum" sz="quarter" idx="10"/>
          </p:nvPr>
        </p:nvSpPr>
        <p:spPr/>
        <p:txBody>
          <a:bodyPr/>
          <a:lstStyle/>
          <a:p>
            <a:fld id="{BC849E9A-41F7-4779-A581-48A7C374A227}" type="slidenum">
              <a:rPr lang="en-US" smtClean="0"/>
              <a:t>6</a:t>
            </a:fld>
            <a:endParaRPr lang="en-US" dirty="0"/>
          </a:p>
        </p:txBody>
      </p:sp>
    </p:spTree>
    <p:extLst>
      <p:ext uri="{BB962C8B-B14F-4D97-AF65-F5344CB8AC3E}">
        <p14:creationId xmlns:p14="http://schemas.microsoft.com/office/powerpoint/2010/main" val="22959614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Segoe UI" panose="020B0502040204020203" pitchFamily="34" charset="0"/>
                <a:cs typeface="Segoe UI" panose="020B0502040204020203" pitchFamily="34" charset="0"/>
              </a:rPr>
              <a:t>You can use this slide as your opening or closing slide.  Should you choose to use it as a closing, make sure you review the main points of your presentation.  One creative way to do that is by adding animations to the various graphics on a slide.  This slide has 4 different graphics, and, when you view the slideshow, you will see that you can click to reveal the next graphic.  Similarly, as you review the main topics in your presentation, you may want each point to show up when you are addressing that topic. </a:t>
            </a:r>
          </a:p>
          <a:p>
            <a:endParaRPr lang="en-US" dirty="0">
              <a:latin typeface="Segoe UI" panose="020B0502040204020203" pitchFamily="34" charset="0"/>
              <a:cs typeface="Segoe UI" panose="020B0502040204020203" pitchFamily="34" charset="0"/>
            </a:endParaRPr>
          </a:p>
          <a:p>
            <a:r>
              <a:rPr lang="en-US" b="1" dirty="0">
                <a:latin typeface="Segoe UI" panose="020B0502040204020203" pitchFamily="34" charset="0"/>
                <a:cs typeface="Segoe UI" panose="020B0502040204020203" pitchFamily="34" charset="0"/>
              </a:rPr>
              <a:t>Add animation to images and graphics: </a:t>
            </a:r>
          </a:p>
          <a:p>
            <a:pPr marL="228600" indent="-228600">
              <a:buAutoNum type="arabicPeriod"/>
            </a:pPr>
            <a:r>
              <a:rPr lang="en-US" dirty="0">
                <a:latin typeface="Segoe UI" panose="020B0502040204020203" pitchFamily="34" charset="0"/>
                <a:cs typeface="Segoe UI" panose="020B0502040204020203" pitchFamily="34" charset="0"/>
              </a:rPr>
              <a:t>Select your image or graphic.</a:t>
            </a:r>
          </a:p>
          <a:p>
            <a:pPr marL="228600" indent="-228600">
              <a:buAutoNum type="arabicPeriod"/>
            </a:pPr>
            <a:r>
              <a:rPr lang="en-US" dirty="0">
                <a:latin typeface="Segoe UI" panose="020B0502040204020203" pitchFamily="34" charset="0"/>
                <a:cs typeface="Segoe UI" panose="020B0502040204020203" pitchFamily="34" charset="0"/>
              </a:rPr>
              <a:t>Click on the Animations tab.</a:t>
            </a:r>
          </a:p>
          <a:p>
            <a:pPr marL="228600" indent="-228600">
              <a:buAutoNum type="arabicPeriod"/>
            </a:pPr>
            <a:r>
              <a:rPr lang="en-US" dirty="0">
                <a:latin typeface="Segoe UI" panose="020B0502040204020203" pitchFamily="34" charset="0"/>
                <a:cs typeface="Segoe UI" panose="020B0502040204020203" pitchFamily="34" charset="0"/>
              </a:rPr>
              <a:t>Choose from the options.  The animation for this slide is “Split”.  The drop-down menu in the Animation section gives even more animations you can use.</a:t>
            </a:r>
          </a:p>
          <a:p>
            <a:pPr marL="228600" indent="-228600">
              <a:buAutoNum type="arabicPeriod"/>
            </a:pPr>
            <a:r>
              <a:rPr lang="en-US" dirty="0">
                <a:latin typeface="Segoe UI" panose="020B0502040204020203" pitchFamily="34" charset="0"/>
                <a:cs typeface="Segoe UI" panose="020B0502040204020203" pitchFamily="34" charset="0"/>
              </a:rPr>
              <a:t>If you have multiple graphics or images, you will see a number appear next to it that notes the order of the animations.</a:t>
            </a:r>
          </a:p>
          <a:p>
            <a:pPr marL="228600" indent="-228600">
              <a:buAutoNum type="arabicPeriod"/>
            </a:pPr>
            <a:endParaRPr lang="en-US" b="1" dirty="0">
              <a:latin typeface="Segoe UI" panose="020B0502040204020203" pitchFamily="34" charset="0"/>
              <a:cs typeface="Segoe UI" panose="020B0502040204020203" pitchFamily="34" charset="0"/>
            </a:endParaRPr>
          </a:p>
          <a:p>
            <a:pPr marL="0" indent="0">
              <a:buNone/>
            </a:pPr>
            <a:r>
              <a:rPr lang="en-US" b="1" dirty="0">
                <a:latin typeface="Segoe UI" panose="020B0502040204020203" pitchFamily="34" charset="0"/>
                <a:cs typeface="Segoe UI" panose="020B0502040204020203" pitchFamily="34" charset="0"/>
              </a:rPr>
              <a:t>Note: You will want to choose the animations carefully.  You do not want to make your audience dizzy from your presentation.</a:t>
            </a:r>
          </a:p>
        </p:txBody>
      </p:sp>
      <p:sp>
        <p:nvSpPr>
          <p:cNvPr id="4" name="Slide Number Placeholder 3"/>
          <p:cNvSpPr>
            <a:spLocks noGrp="1"/>
          </p:cNvSpPr>
          <p:nvPr>
            <p:ph type="sldNum" sz="quarter" idx="10"/>
          </p:nvPr>
        </p:nvSpPr>
        <p:spPr/>
        <p:txBody>
          <a:bodyPr/>
          <a:lstStyle/>
          <a:p>
            <a:fld id="{BC849E9A-41F7-4779-A581-48A7C374A227}" type="slidenum">
              <a:rPr lang="en-US" smtClean="0"/>
              <a:t>11</a:t>
            </a:fld>
            <a:endParaRPr lang="en-US" dirty="0"/>
          </a:p>
        </p:txBody>
      </p:sp>
    </p:spTree>
    <p:extLst>
      <p:ext uri="{BB962C8B-B14F-4D97-AF65-F5344CB8AC3E}">
        <p14:creationId xmlns:p14="http://schemas.microsoft.com/office/powerpoint/2010/main" val="6442024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718B7-7F68-4CC9-8291-332587FA31D3}"/>
              </a:ext>
            </a:extLst>
          </p:cNvPr>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a:extLst>
              <a:ext uri="{FF2B5EF4-FFF2-40B4-BE49-F238E27FC236}">
                <a16:creationId xmlns:a16="http://schemas.microsoft.com/office/drawing/2014/main" id="{A181D6BB-0446-49E8-8677-EADF274E952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a:extLst>
              <a:ext uri="{FF2B5EF4-FFF2-40B4-BE49-F238E27FC236}">
                <a16:creationId xmlns:a16="http://schemas.microsoft.com/office/drawing/2014/main" id="{535AEE24-534A-40F1-99E4-00B7D5FD9124}"/>
              </a:ext>
            </a:extLst>
          </p:cNvPr>
          <p:cNvSpPr>
            <a:spLocks noGrp="1"/>
          </p:cNvSpPr>
          <p:nvPr>
            <p:ph type="dt" sz="half" idx="10"/>
          </p:nvPr>
        </p:nvSpPr>
        <p:spPr/>
        <p:txBody>
          <a:bodyPr/>
          <a:lstStyle/>
          <a:p>
            <a:fld id="{DECF21A4-E71B-4D3A-AF45-E989C23A7BB1}" type="datetimeFigureOut">
              <a:rPr lang="en-US" smtClean="0"/>
              <a:t>1/17/2019</a:t>
            </a:fld>
            <a:endParaRPr lang="en-US" dirty="0"/>
          </a:p>
        </p:txBody>
      </p:sp>
      <p:sp>
        <p:nvSpPr>
          <p:cNvPr id="5" name="Footer Placeholder 4">
            <a:extLst>
              <a:ext uri="{FF2B5EF4-FFF2-40B4-BE49-F238E27FC236}">
                <a16:creationId xmlns:a16="http://schemas.microsoft.com/office/drawing/2014/main" id="{CD594011-48FF-493D-8286-F62D3455253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880EFCD-7E72-4882-86DC-2F371D7D9516}"/>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115281322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47D73-EDDA-49A6-BA12-1CA980DA9BC0}"/>
              </a:ext>
            </a:extLst>
          </p:cNvPr>
          <p:cNvSpPr>
            <a:spLocks noGrp="1"/>
          </p:cNvSpPr>
          <p:nvPr>
            <p:ph type="title"/>
          </p:nvPr>
        </p:nvSpPr>
        <p:spPr/>
        <p:txBody>
          <a:bodyPr/>
          <a:lstStyle/>
          <a:p>
            <a:r>
              <a:rPr lang="en-US" smtClean="0"/>
              <a:t>Click to edit Master title style</a:t>
            </a:r>
            <a:endParaRPr lang="en-US"/>
          </a:p>
        </p:txBody>
      </p:sp>
      <p:sp>
        <p:nvSpPr>
          <p:cNvPr id="3" name="Vertical Text Placeholder 2">
            <a:extLst>
              <a:ext uri="{FF2B5EF4-FFF2-40B4-BE49-F238E27FC236}">
                <a16:creationId xmlns:a16="http://schemas.microsoft.com/office/drawing/2014/main" id="{2189B82E-4CA1-47A5-B133-FBD4D8A83983}"/>
              </a:ext>
            </a:extLst>
          </p:cNvPr>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a:extLst>
              <a:ext uri="{FF2B5EF4-FFF2-40B4-BE49-F238E27FC236}">
                <a16:creationId xmlns:a16="http://schemas.microsoft.com/office/drawing/2014/main" id="{938A267F-D142-4D04-9F03-6CB099E6FA32}"/>
              </a:ext>
            </a:extLst>
          </p:cNvPr>
          <p:cNvSpPr>
            <a:spLocks noGrp="1"/>
          </p:cNvSpPr>
          <p:nvPr>
            <p:ph type="dt" sz="half" idx="10"/>
          </p:nvPr>
        </p:nvSpPr>
        <p:spPr/>
        <p:txBody>
          <a:bodyPr/>
          <a:lstStyle/>
          <a:p>
            <a:fld id="{DECF21A4-E71B-4D3A-AF45-E989C23A7BB1}" type="datetimeFigureOut">
              <a:rPr lang="en-US" smtClean="0"/>
              <a:t>1/17/2019</a:t>
            </a:fld>
            <a:endParaRPr lang="en-US" dirty="0"/>
          </a:p>
        </p:txBody>
      </p:sp>
      <p:sp>
        <p:nvSpPr>
          <p:cNvPr id="5" name="Footer Placeholder 4">
            <a:extLst>
              <a:ext uri="{FF2B5EF4-FFF2-40B4-BE49-F238E27FC236}">
                <a16:creationId xmlns:a16="http://schemas.microsoft.com/office/drawing/2014/main" id="{705127CA-154D-4E90-B776-A2EE71F78D2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D5F0BA5-F4EE-4282-B111-76B869BE267D}"/>
              </a:ext>
            </a:extLst>
          </p:cNvPr>
          <p:cNvSpPr>
            <a:spLocks noGrp="1"/>
          </p:cNvSpPr>
          <p:nvPr>
            <p:ph type="sldNum" sz="quarter" idx="12"/>
          </p:nvPr>
        </p:nvSpPr>
        <p:spPr/>
        <p:txBody>
          <a:bodyPr/>
          <a:lstStyle/>
          <a:p>
            <a:fld id="{A6AF1B4E-90EC-4A51-B6E5-B702C054ECB0}" type="slidenum">
              <a:rPr lang="en-US" smtClean="0"/>
              <a:t>‹#›</a:t>
            </a:fld>
            <a:endParaRPr lang="en-US" dirty="0"/>
          </a:p>
        </p:txBody>
      </p:sp>
      <p:pic>
        <p:nvPicPr>
          <p:cNvPr id="7" name="Picture 6"/>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423488" y="6055890"/>
            <a:ext cx="463160" cy="600920"/>
          </a:xfrm>
          <a:prstGeom prst="rect">
            <a:avLst/>
          </a:prstGeom>
        </p:spPr>
      </p:pic>
    </p:spTree>
    <p:extLst>
      <p:ext uri="{BB962C8B-B14F-4D97-AF65-F5344CB8AC3E}">
        <p14:creationId xmlns:p14="http://schemas.microsoft.com/office/powerpoint/2010/main" val="306740876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256E92A-52E0-4710-BDEF-0A1534685403}"/>
              </a:ext>
            </a:extLst>
          </p:cNvPr>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a:extLst>
              <a:ext uri="{FF2B5EF4-FFF2-40B4-BE49-F238E27FC236}">
                <a16:creationId xmlns:a16="http://schemas.microsoft.com/office/drawing/2014/main" id="{B7A240E1-5EB0-47FD-AA37-BF945D136CC3}"/>
              </a:ext>
            </a:extLst>
          </p:cNvPr>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a:extLst>
              <a:ext uri="{FF2B5EF4-FFF2-40B4-BE49-F238E27FC236}">
                <a16:creationId xmlns:a16="http://schemas.microsoft.com/office/drawing/2014/main" id="{A1A14243-F1E4-487A-ABEC-30516A01DF2B}"/>
              </a:ext>
            </a:extLst>
          </p:cNvPr>
          <p:cNvSpPr>
            <a:spLocks noGrp="1"/>
          </p:cNvSpPr>
          <p:nvPr>
            <p:ph type="dt" sz="half" idx="10"/>
          </p:nvPr>
        </p:nvSpPr>
        <p:spPr/>
        <p:txBody>
          <a:bodyPr/>
          <a:lstStyle/>
          <a:p>
            <a:fld id="{DECF21A4-E71B-4D3A-AF45-E989C23A7BB1}" type="datetimeFigureOut">
              <a:rPr lang="en-US" smtClean="0"/>
              <a:t>1/17/2019</a:t>
            </a:fld>
            <a:endParaRPr lang="en-US" dirty="0"/>
          </a:p>
        </p:txBody>
      </p:sp>
      <p:sp>
        <p:nvSpPr>
          <p:cNvPr id="5" name="Footer Placeholder 4">
            <a:extLst>
              <a:ext uri="{FF2B5EF4-FFF2-40B4-BE49-F238E27FC236}">
                <a16:creationId xmlns:a16="http://schemas.microsoft.com/office/drawing/2014/main" id="{AC358244-98FD-472D-AB8C-075F71C10BF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4998D5A-820D-4519-967F-33320971CBAB}"/>
              </a:ext>
            </a:extLst>
          </p:cNvPr>
          <p:cNvSpPr>
            <a:spLocks noGrp="1"/>
          </p:cNvSpPr>
          <p:nvPr>
            <p:ph type="sldNum" sz="quarter" idx="12"/>
          </p:nvPr>
        </p:nvSpPr>
        <p:spPr/>
        <p:txBody>
          <a:bodyPr/>
          <a:lstStyle/>
          <a:p>
            <a:fld id="{A6AF1B4E-90EC-4A51-B6E5-B702C054ECB0}" type="slidenum">
              <a:rPr lang="en-US" smtClean="0"/>
              <a:t>‹#›</a:t>
            </a:fld>
            <a:endParaRPr lang="en-US" dirty="0"/>
          </a:p>
        </p:txBody>
      </p:sp>
      <p:pic>
        <p:nvPicPr>
          <p:cNvPr id="7" name="Picture 6"/>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423488" y="6055890"/>
            <a:ext cx="463160" cy="600920"/>
          </a:xfrm>
          <a:prstGeom prst="rect">
            <a:avLst/>
          </a:prstGeom>
        </p:spPr>
      </p:pic>
    </p:spTree>
    <p:extLst>
      <p:ext uri="{BB962C8B-B14F-4D97-AF65-F5344CB8AC3E}">
        <p14:creationId xmlns:p14="http://schemas.microsoft.com/office/powerpoint/2010/main" val="14024379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334F3-0709-471B-A734-C4B404F55B8E}"/>
              </a:ext>
            </a:extLst>
          </p:cNvPr>
          <p:cNvSpPr>
            <a:spLocks noGrp="1"/>
          </p:cNvSpPr>
          <p:nvPr>
            <p:ph type="title"/>
          </p:nvPr>
        </p:nvSpPr>
        <p:spPr/>
        <p:txBody>
          <a:bodyPr/>
          <a:lstStyle/>
          <a:p>
            <a:r>
              <a:rPr lang="en-US" smtClean="0"/>
              <a:t>Click to edit Master title style</a:t>
            </a:r>
            <a:endParaRPr lang="en-US"/>
          </a:p>
        </p:txBody>
      </p:sp>
      <p:sp>
        <p:nvSpPr>
          <p:cNvPr id="3" name="Content Placeholder 2">
            <a:extLst>
              <a:ext uri="{FF2B5EF4-FFF2-40B4-BE49-F238E27FC236}">
                <a16:creationId xmlns:a16="http://schemas.microsoft.com/office/drawing/2014/main" id="{AF795016-AF78-4708-9C5F-21110C197B03}"/>
              </a:ext>
            </a:extLst>
          </p:cNvPr>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a:extLst>
              <a:ext uri="{FF2B5EF4-FFF2-40B4-BE49-F238E27FC236}">
                <a16:creationId xmlns:a16="http://schemas.microsoft.com/office/drawing/2014/main" id="{2AAEA2D1-B124-4454-AFDC-EA60A14BA121}"/>
              </a:ext>
            </a:extLst>
          </p:cNvPr>
          <p:cNvSpPr>
            <a:spLocks noGrp="1"/>
          </p:cNvSpPr>
          <p:nvPr>
            <p:ph type="dt" sz="half" idx="10"/>
          </p:nvPr>
        </p:nvSpPr>
        <p:spPr/>
        <p:txBody>
          <a:bodyPr/>
          <a:lstStyle/>
          <a:p>
            <a:fld id="{DECF21A4-E71B-4D3A-AF45-E989C23A7BB1}" type="datetimeFigureOut">
              <a:rPr lang="en-US" smtClean="0"/>
              <a:t>1/17/2019</a:t>
            </a:fld>
            <a:endParaRPr lang="en-US" dirty="0"/>
          </a:p>
        </p:txBody>
      </p:sp>
      <p:sp>
        <p:nvSpPr>
          <p:cNvPr id="5" name="Footer Placeholder 4">
            <a:extLst>
              <a:ext uri="{FF2B5EF4-FFF2-40B4-BE49-F238E27FC236}">
                <a16:creationId xmlns:a16="http://schemas.microsoft.com/office/drawing/2014/main" id="{B4F58000-F9D7-4A53-A6C5-E5E8154226B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0D22AAD-0D08-4F47-8D5A-EFE29017E8DD}"/>
              </a:ext>
            </a:extLst>
          </p:cNvPr>
          <p:cNvSpPr>
            <a:spLocks noGrp="1"/>
          </p:cNvSpPr>
          <p:nvPr>
            <p:ph type="sldNum" sz="quarter" idx="12"/>
          </p:nvPr>
        </p:nvSpPr>
        <p:spPr/>
        <p:txBody>
          <a:bodyPr/>
          <a:lstStyle/>
          <a:p>
            <a:fld id="{A6AF1B4E-90EC-4A51-B6E5-B702C054ECB0}" type="slidenum">
              <a:rPr lang="en-US" smtClean="0"/>
              <a:t>‹#›</a:t>
            </a:fld>
            <a:endParaRPr lang="en-US" dirty="0"/>
          </a:p>
        </p:txBody>
      </p:sp>
      <p:pic>
        <p:nvPicPr>
          <p:cNvPr id="7" name="Picture 6"/>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423488" y="6055890"/>
            <a:ext cx="463160" cy="600920"/>
          </a:xfrm>
          <a:prstGeom prst="rect">
            <a:avLst/>
          </a:prstGeom>
        </p:spPr>
      </p:pic>
    </p:spTree>
    <p:extLst>
      <p:ext uri="{BB962C8B-B14F-4D97-AF65-F5344CB8AC3E}">
        <p14:creationId xmlns:p14="http://schemas.microsoft.com/office/powerpoint/2010/main" val="421304623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36159-1280-4EE9-96D3-A56BD5826612}"/>
              </a:ext>
            </a:extLst>
          </p:cNvPr>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a:extLst>
              <a:ext uri="{FF2B5EF4-FFF2-40B4-BE49-F238E27FC236}">
                <a16:creationId xmlns:a16="http://schemas.microsoft.com/office/drawing/2014/main" id="{3BA27A78-1874-488A-B215-7D763D33818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a:extLst>
              <a:ext uri="{FF2B5EF4-FFF2-40B4-BE49-F238E27FC236}">
                <a16:creationId xmlns:a16="http://schemas.microsoft.com/office/drawing/2014/main" id="{084BB3D1-3138-4B69-BF5D-4B1A213451CA}"/>
              </a:ext>
            </a:extLst>
          </p:cNvPr>
          <p:cNvSpPr>
            <a:spLocks noGrp="1"/>
          </p:cNvSpPr>
          <p:nvPr>
            <p:ph type="dt" sz="half" idx="10"/>
          </p:nvPr>
        </p:nvSpPr>
        <p:spPr/>
        <p:txBody>
          <a:bodyPr/>
          <a:lstStyle/>
          <a:p>
            <a:fld id="{DECF21A4-E71B-4D3A-AF45-E989C23A7BB1}" type="datetimeFigureOut">
              <a:rPr lang="en-US" smtClean="0"/>
              <a:t>1/17/2019</a:t>
            </a:fld>
            <a:endParaRPr lang="en-US" dirty="0"/>
          </a:p>
        </p:txBody>
      </p:sp>
      <p:sp>
        <p:nvSpPr>
          <p:cNvPr id="5" name="Footer Placeholder 4">
            <a:extLst>
              <a:ext uri="{FF2B5EF4-FFF2-40B4-BE49-F238E27FC236}">
                <a16:creationId xmlns:a16="http://schemas.microsoft.com/office/drawing/2014/main" id="{0EFF90C5-31F4-4A22-AC00-3FB5ED291B2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51F787E-B946-4091-ABC6-F9DB06BBEE34}"/>
              </a:ext>
            </a:extLst>
          </p:cNvPr>
          <p:cNvSpPr>
            <a:spLocks noGrp="1"/>
          </p:cNvSpPr>
          <p:nvPr>
            <p:ph type="sldNum" sz="quarter" idx="12"/>
          </p:nvPr>
        </p:nvSpPr>
        <p:spPr/>
        <p:txBody>
          <a:bodyPr/>
          <a:lstStyle/>
          <a:p>
            <a:fld id="{A6AF1B4E-90EC-4A51-B6E5-B702C054ECB0}" type="slidenum">
              <a:rPr lang="en-US" smtClean="0"/>
              <a:t>‹#›</a:t>
            </a:fld>
            <a:endParaRPr lang="en-US" dirty="0"/>
          </a:p>
        </p:txBody>
      </p:sp>
      <p:pic>
        <p:nvPicPr>
          <p:cNvPr id="7" name="Picture 6"/>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423488" y="6055890"/>
            <a:ext cx="463160" cy="600920"/>
          </a:xfrm>
          <a:prstGeom prst="rect">
            <a:avLst/>
          </a:prstGeom>
        </p:spPr>
      </p:pic>
    </p:spTree>
    <p:extLst>
      <p:ext uri="{BB962C8B-B14F-4D97-AF65-F5344CB8AC3E}">
        <p14:creationId xmlns:p14="http://schemas.microsoft.com/office/powerpoint/2010/main" val="108927298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CAA11-CC97-44E5-AE4D-808FD741A066}"/>
              </a:ext>
            </a:extLst>
          </p:cNvPr>
          <p:cNvSpPr>
            <a:spLocks noGrp="1"/>
          </p:cNvSpPr>
          <p:nvPr>
            <p:ph type="title"/>
          </p:nvPr>
        </p:nvSpPr>
        <p:spPr/>
        <p:txBody>
          <a:bodyPr/>
          <a:lstStyle/>
          <a:p>
            <a:r>
              <a:rPr lang="en-US" smtClean="0"/>
              <a:t>Click to edit Master title style</a:t>
            </a:r>
            <a:endParaRPr lang="en-US"/>
          </a:p>
        </p:txBody>
      </p:sp>
      <p:sp>
        <p:nvSpPr>
          <p:cNvPr id="3" name="Content Placeholder 2">
            <a:extLst>
              <a:ext uri="{FF2B5EF4-FFF2-40B4-BE49-F238E27FC236}">
                <a16:creationId xmlns:a16="http://schemas.microsoft.com/office/drawing/2014/main" id="{683AB6CB-9460-4BCA-86C5-5F26357AB80F}"/>
              </a:ext>
            </a:extLst>
          </p:cNvPr>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a:extLst>
              <a:ext uri="{FF2B5EF4-FFF2-40B4-BE49-F238E27FC236}">
                <a16:creationId xmlns:a16="http://schemas.microsoft.com/office/drawing/2014/main" id="{69FAB0F6-401D-4BAF-A300-65AD684DF961}"/>
              </a:ext>
            </a:extLst>
          </p:cNvPr>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a:extLst>
              <a:ext uri="{FF2B5EF4-FFF2-40B4-BE49-F238E27FC236}">
                <a16:creationId xmlns:a16="http://schemas.microsoft.com/office/drawing/2014/main" id="{C4561BBA-B185-4B45-B152-3D320E15F550}"/>
              </a:ext>
            </a:extLst>
          </p:cNvPr>
          <p:cNvSpPr>
            <a:spLocks noGrp="1"/>
          </p:cNvSpPr>
          <p:nvPr>
            <p:ph type="dt" sz="half" idx="10"/>
          </p:nvPr>
        </p:nvSpPr>
        <p:spPr/>
        <p:txBody>
          <a:bodyPr/>
          <a:lstStyle/>
          <a:p>
            <a:fld id="{DECF21A4-E71B-4D3A-AF45-E989C23A7BB1}" type="datetimeFigureOut">
              <a:rPr lang="en-US" smtClean="0"/>
              <a:t>1/17/2019</a:t>
            </a:fld>
            <a:endParaRPr lang="en-US" dirty="0"/>
          </a:p>
        </p:txBody>
      </p:sp>
      <p:sp>
        <p:nvSpPr>
          <p:cNvPr id="6" name="Footer Placeholder 5">
            <a:extLst>
              <a:ext uri="{FF2B5EF4-FFF2-40B4-BE49-F238E27FC236}">
                <a16:creationId xmlns:a16="http://schemas.microsoft.com/office/drawing/2014/main" id="{D61CD760-96AC-4821-A56B-0B805F2FAD4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F750665-D5B5-4D0B-B2F0-CB6B027CDEC7}"/>
              </a:ext>
            </a:extLst>
          </p:cNvPr>
          <p:cNvSpPr>
            <a:spLocks noGrp="1"/>
          </p:cNvSpPr>
          <p:nvPr>
            <p:ph type="sldNum" sz="quarter" idx="12"/>
          </p:nvPr>
        </p:nvSpPr>
        <p:spPr/>
        <p:txBody>
          <a:bodyPr/>
          <a:lstStyle/>
          <a:p>
            <a:fld id="{A6AF1B4E-90EC-4A51-B6E5-B702C054ECB0}" type="slidenum">
              <a:rPr lang="en-US" smtClean="0"/>
              <a:t>‹#›</a:t>
            </a:fld>
            <a:endParaRPr lang="en-US" dirty="0"/>
          </a:p>
        </p:txBody>
      </p:sp>
      <p:pic>
        <p:nvPicPr>
          <p:cNvPr id="8" name="Picture 7"/>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423488" y="6055890"/>
            <a:ext cx="463160" cy="600920"/>
          </a:xfrm>
          <a:prstGeom prst="rect">
            <a:avLst/>
          </a:prstGeom>
        </p:spPr>
      </p:pic>
    </p:spTree>
    <p:extLst>
      <p:ext uri="{BB962C8B-B14F-4D97-AF65-F5344CB8AC3E}">
        <p14:creationId xmlns:p14="http://schemas.microsoft.com/office/powerpoint/2010/main" val="313806153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A47C3-C498-415A-A057-E19BCEB5F28D}"/>
              </a:ext>
            </a:extLst>
          </p:cNvPr>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a:extLst>
              <a:ext uri="{FF2B5EF4-FFF2-40B4-BE49-F238E27FC236}">
                <a16:creationId xmlns:a16="http://schemas.microsoft.com/office/drawing/2014/main" id="{7BF6677F-2712-4810-A3AA-56FA75386D2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a:extLst>
              <a:ext uri="{FF2B5EF4-FFF2-40B4-BE49-F238E27FC236}">
                <a16:creationId xmlns:a16="http://schemas.microsoft.com/office/drawing/2014/main" id="{F871B54A-6775-4978-8E19-32694C9B5E38}"/>
              </a:ext>
            </a:extLst>
          </p:cNvPr>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a:extLst>
              <a:ext uri="{FF2B5EF4-FFF2-40B4-BE49-F238E27FC236}">
                <a16:creationId xmlns:a16="http://schemas.microsoft.com/office/drawing/2014/main" id="{DDBA1303-B245-476D-BD02-A4E4A359F6E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a:extLst>
              <a:ext uri="{FF2B5EF4-FFF2-40B4-BE49-F238E27FC236}">
                <a16:creationId xmlns:a16="http://schemas.microsoft.com/office/drawing/2014/main" id="{BE8E898F-5B79-46F1-89C1-F827997CC485}"/>
              </a:ext>
            </a:extLst>
          </p:cNvPr>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a:extLst>
              <a:ext uri="{FF2B5EF4-FFF2-40B4-BE49-F238E27FC236}">
                <a16:creationId xmlns:a16="http://schemas.microsoft.com/office/drawing/2014/main" id="{6B417A4D-2EC9-4294-BFF4-EAE22EE1099A}"/>
              </a:ext>
            </a:extLst>
          </p:cNvPr>
          <p:cNvSpPr>
            <a:spLocks noGrp="1"/>
          </p:cNvSpPr>
          <p:nvPr>
            <p:ph type="dt" sz="half" idx="10"/>
          </p:nvPr>
        </p:nvSpPr>
        <p:spPr/>
        <p:txBody>
          <a:bodyPr/>
          <a:lstStyle/>
          <a:p>
            <a:fld id="{DECF21A4-E71B-4D3A-AF45-E989C23A7BB1}" type="datetimeFigureOut">
              <a:rPr lang="en-US" smtClean="0"/>
              <a:t>1/17/2019</a:t>
            </a:fld>
            <a:endParaRPr lang="en-US" dirty="0"/>
          </a:p>
        </p:txBody>
      </p:sp>
      <p:sp>
        <p:nvSpPr>
          <p:cNvPr id="8" name="Footer Placeholder 7">
            <a:extLst>
              <a:ext uri="{FF2B5EF4-FFF2-40B4-BE49-F238E27FC236}">
                <a16:creationId xmlns:a16="http://schemas.microsoft.com/office/drawing/2014/main" id="{6150E317-3602-42A1-BB7F-0184072E8D5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50CE2C97-E26C-4A8B-93A0-B01E2C7F4522}"/>
              </a:ext>
            </a:extLst>
          </p:cNvPr>
          <p:cNvSpPr>
            <a:spLocks noGrp="1"/>
          </p:cNvSpPr>
          <p:nvPr>
            <p:ph type="sldNum" sz="quarter" idx="12"/>
          </p:nvPr>
        </p:nvSpPr>
        <p:spPr/>
        <p:txBody>
          <a:bodyPr/>
          <a:lstStyle/>
          <a:p>
            <a:fld id="{A6AF1B4E-90EC-4A51-B6E5-B702C054ECB0}" type="slidenum">
              <a:rPr lang="en-US" smtClean="0"/>
              <a:t>‹#›</a:t>
            </a:fld>
            <a:endParaRPr lang="en-US" dirty="0"/>
          </a:p>
        </p:txBody>
      </p:sp>
      <p:pic>
        <p:nvPicPr>
          <p:cNvPr id="10" name="Picture 9"/>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423488" y="6055890"/>
            <a:ext cx="463160" cy="600920"/>
          </a:xfrm>
          <a:prstGeom prst="rect">
            <a:avLst/>
          </a:prstGeom>
        </p:spPr>
      </p:pic>
    </p:spTree>
    <p:extLst>
      <p:ext uri="{BB962C8B-B14F-4D97-AF65-F5344CB8AC3E}">
        <p14:creationId xmlns:p14="http://schemas.microsoft.com/office/powerpoint/2010/main" val="225869849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F68FC-5755-447A-8D7F-9ADED3E994A3}"/>
              </a:ext>
            </a:extLst>
          </p:cNvPr>
          <p:cNvSpPr>
            <a:spLocks noGrp="1"/>
          </p:cNvSpPr>
          <p:nvPr>
            <p:ph type="title"/>
          </p:nvPr>
        </p:nvSpPr>
        <p:spPr/>
        <p:txBody>
          <a:bodyPr/>
          <a:lstStyle/>
          <a:p>
            <a:r>
              <a:rPr lang="en-US" smtClean="0"/>
              <a:t>Click to edit Master title style</a:t>
            </a:r>
            <a:endParaRPr lang="en-US"/>
          </a:p>
        </p:txBody>
      </p:sp>
      <p:sp>
        <p:nvSpPr>
          <p:cNvPr id="3" name="Date Placeholder 2">
            <a:extLst>
              <a:ext uri="{FF2B5EF4-FFF2-40B4-BE49-F238E27FC236}">
                <a16:creationId xmlns:a16="http://schemas.microsoft.com/office/drawing/2014/main" id="{8AB50287-81AA-46CA-8CB3-53A7F8313741}"/>
              </a:ext>
            </a:extLst>
          </p:cNvPr>
          <p:cNvSpPr>
            <a:spLocks noGrp="1"/>
          </p:cNvSpPr>
          <p:nvPr>
            <p:ph type="dt" sz="half" idx="10"/>
          </p:nvPr>
        </p:nvSpPr>
        <p:spPr/>
        <p:txBody>
          <a:bodyPr/>
          <a:lstStyle/>
          <a:p>
            <a:fld id="{DECF21A4-E71B-4D3A-AF45-E989C23A7BB1}" type="datetimeFigureOut">
              <a:rPr lang="en-US" smtClean="0"/>
              <a:t>1/17/2019</a:t>
            </a:fld>
            <a:endParaRPr lang="en-US" dirty="0"/>
          </a:p>
        </p:txBody>
      </p:sp>
      <p:sp>
        <p:nvSpPr>
          <p:cNvPr id="4" name="Footer Placeholder 3">
            <a:extLst>
              <a:ext uri="{FF2B5EF4-FFF2-40B4-BE49-F238E27FC236}">
                <a16:creationId xmlns:a16="http://schemas.microsoft.com/office/drawing/2014/main" id="{2F1BA4AA-02C9-459E-9362-3DA60E3B5972}"/>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B2A2C8F-DBB4-4235-A67E-FB4039D9AA24}"/>
              </a:ext>
            </a:extLst>
          </p:cNvPr>
          <p:cNvSpPr>
            <a:spLocks noGrp="1"/>
          </p:cNvSpPr>
          <p:nvPr>
            <p:ph type="sldNum" sz="quarter" idx="12"/>
          </p:nvPr>
        </p:nvSpPr>
        <p:spPr/>
        <p:txBody>
          <a:bodyPr/>
          <a:lstStyle/>
          <a:p>
            <a:fld id="{A6AF1B4E-90EC-4A51-B6E5-B702C054ECB0}" type="slidenum">
              <a:rPr lang="en-US" smtClean="0"/>
              <a:t>‹#›</a:t>
            </a:fld>
            <a:endParaRPr lang="en-US" dirty="0"/>
          </a:p>
        </p:txBody>
      </p:sp>
      <p:pic>
        <p:nvPicPr>
          <p:cNvPr id="6" name="Picture 5"/>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423488" y="6055890"/>
            <a:ext cx="463160" cy="600920"/>
          </a:xfrm>
          <a:prstGeom prst="rect">
            <a:avLst/>
          </a:prstGeom>
        </p:spPr>
      </p:pic>
    </p:spTree>
    <p:extLst>
      <p:ext uri="{BB962C8B-B14F-4D97-AF65-F5344CB8AC3E}">
        <p14:creationId xmlns:p14="http://schemas.microsoft.com/office/powerpoint/2010/main" val="406839546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46ACAA5-F8E7-46E9-8BA7-A510948B62CC}"/>
              </a:ext>
            </a:extLst>
          </p:cNvPr>
          <p:cNvSpPr>
            <a:spLocks noGrp="1"/>
          </p:cNvSpPr>
          <p:nvPr>
            <p:ph type="dt" sz="half" idx="10"/>
          </p:nvPr>
        </p:nvSpPr>
        <p:spPr/>
        <p:txBody>
          <a:bodyPr/>
          <a:lstStyle/>
          <a:p>
            <a:fld id="{DECF21A4-E71B-4D3A-AF45-E989C23A7BB1}" type="datetimeFigureOut">
              <a:rPr lang="en-US" smtClean="0"/>
              <a:t>1/17/2019</a:t>
            </a:fld>
            <a:endParaRPr lang="en-US" dirty="0"/>
          </a:p>
        </p:txBody>
      </p:sp>
      <p:sp>
        <p:nvSpPr>
          <p:cNvPr id="3" name="Footer Placeholder 2">
            <a:extLst>
              <a:ext uri="{FF2B5EF4-FFF2-40B4-BE49-F238E27FC236}">
                <a16:creationId xmlns:a16="http://schemas.microsoft.com/office/drawing/2014/main" id="{D1F2DEE8-5654-4DCA-A8D0-D883E52B6FBC}"/>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0B179A5-4329-4057-9DEB-5B6E3AD1183F}"/>
              </a:ext>
            </a:extLst>
          </p:cNvPr>
          <p:cNvSpPr>
            <a:spLocks noGrp="1"/>
          </p:cNvSpPr>
          <p:nvPr>
            <p:ph type="sldNum" sz="quarter" idx="12"/>
          </p:nvPr>
        </p:nvSpPr>
        <p:spPr/>
        <p:txBody>
          <a:bodyPr/>
          <a:lstStyle/>
          <a:p>
            <a:fld id="{A6AF1B4E-90EC-4A51-B6E5-B702C054ECB0}" type="slidenum">
              <a:rPr lang="en-US" smtClean="0"/>
              <a:t>‹#›</a:t>
            </a:fld>
            <a:endParaRPr lang="en-US" dirty="0"/>
          </a:p>
        </p:txBody>
      </p:sp>
      <p:pic>
        <p:nvPicPr>
          <p:cNvPr id="5" name="Picture 4"/>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423488" y="6055890"/>
            <a:ext cx="463160" cy="600920"/>
          </a:xfrm>
          <a:prstGeom prst="rect">
            <a:avLst/>
          </a:prstGeom>
        </p:spPr>
      </p:pic>
    </p:spTree>
    <p:extLst>
      <p:ext uri="{BB962C8B-B14F-4D97-AF65-F5344CB8AC3E}">
        <p14:creationId xmlns:p14="http://schemas.microsoft.com/office/powerpoint/2010/main" val="62179044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1DA80-336B-4DBB-91A1-6E3E4B3C20AA}"/>
              </a:ext>
            </a:extLst>
          </p:cNvPr>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a:extLst>
              <a:ext uri="{FF2B5EF4-FFF2-40B4-BE49-F238E27FC236}">
                <a16:creationId xmlns:a16="http://schemas.microsoft.com/office/drawing/2014/main" id="{3840D456-F0A3-4789-A310-A23F01B2EC0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a:extLst>
              <a:ext uri="{FF2B5EF4-FFF2-40B4-BE49-F238E27FC236}">
                <a16:creationId xmlns:a16="http://schemas.microsoft.com/office/drawing/2014/main" id="{CB8A8B05-7071-44D4-80F7-3E8191C9A4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a:extLst>
              <a:ext uri="{FF2B5EF4-FFF2-40B4-BE49-F238E27FC236}">
                <a16:creationId xmlns:a16="http://schemas.microsoft.com/office/drawing/2014/main" id="{E5D8562E-E6F1-449B-909C-98426BA86B36}"/>
              </a:ext>
            </a:extLst>
          </p:cNvPr>
          <p:cNvSpPr>
            <a:spLocks noGrp="1"/>
          </p:cNvSpPr>
          <p:nvPr>
            <p:ph type="dt" sz="half" idx="10"/>
          </p:nvPr>
        </p:nvSpPr>
        <p:spPr/>
        <p:txBody>
          <a:bodyPr/>
          <a:lstStyle/>
          <a:p>
            <a:fld id="{DECF21A4-E71B-4D3A-AF45-E989C23A7BB1}" type="datetimeFigureOut">
              <a:rPr lang="en-US" smtClean="0"/>
              <a:t>1/17/2019</a:t>
            </a:fld>
            <a:endParaRPr lang="en-US" dirty="0"/>
          </a:p>
        </p:txBody>
      </p:sp>
      <p:sp>
        <p:nvSpPr>
          <p:cNvPr id="6" name="Footer Placeholder 5">
            <a:extLst>
              <a:ext uri="{FF2B5EF4-FFF2-40B4-BE49-F238E27FC236}">
                <a16:creationId xmlns:a16="http://schemas.microsoft.com/office/drawing/2014/main" id="{7EB47A9A-FB08-407B-A73A-0AC513F0FD5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BFF841F-796A-4FE6-B5E0-C8A4986793EE}"/>
              </a:ext>
            </a:extLst>
          </p:cNvPr>
          <p:cNvSpPr>
            <a:spLocks noGrp="1"/>
          </p:cNvSpPr>
          <p:nvPr>
            <p:ph type="sldNum" sz="quarter" idx="12"/>
          </p:nvPr>
        </p:nvSpPr>
        <p:spPr/>
        <p:txBody>
          <a:bodyPr/>
          <a:lstStyle/>
          <a:p>
            <a:fld id="{A6AF1B4E-90EC-4A51-B6E5-B702C054ECB0}" type="slidenum">
              <a:rPr lang="en-US" smtClean="0"/>
              <a:t>‹#›</a:t>
            </a:fld>
            <a:endParaRPr lang="en-US" dirty="0"/>
          </a:p>
        </p:txBody>
      </p:sp>
      <p:pic>
        <p:nvPicPr>
          <p:cNvPr id="8" name="Picture 7"/>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423488" y="6055890"/>
            <a:ext cx="463160" cy="600920"/>
          </a:xfrm>
          <a:prstGeom prst="rect">
            <a:avLst/>
          </a:prstGeom>
        </p:spPr>
      </p:pic>
    </p:spTree>
    <p:extLst>
      <p:ext uri="{BB962C8B-B14F-4D97-AF65-F5344CB8AC3E}">
        <p14:creationId xmlns:p14="http://schemas.microsoft.com/office/powerpoint/2010/main" val="10898496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D474D-6779-4C23-BD3C-82F5DC3E3E2F}"/>
              </a:ext>
            </a:extLst>
          </p:cNvPr>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a:extLst>
              <a:ext uri="{FF2B5EF4-FFF2-40B4-BE49-F238E27FC236}">
                <a16:creationId xmlns:a16="http://schemas.microsoft.com/office/drawing/2014/main" id="{0A21096C-E430-49C7-A801-21C0BD95DC4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a:extLst>
              <a:ext uri="{FF2B5EF4-FFF2-40B4-BE49-F238E27FC236}">
                <a16:creationId xmlns:a16="http://schemas.microsoft.com/office/drawing/2014/main" id="{0024828F-334F-4A50-850D-10684F2452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a:extLst>
              <a:ext uri="{FF2B5EF4-FFF2-40B4-BE49-F238E27FC236}">
                <a16:creationId xmlns:a16="http://schemas.microsoft.com/office/drawing/2014/main" id="{533293F4-2B70-4BB5-A982-219E4133E251}"/>
              </a:ext>
            </a:extLst>
          </p:cNvPr>
          <p:cNvSpPr>
            <a:spLocks noGrp="1"/>
          </p:cNvSpPr>
          <p:nvPr>
            <p:ph type="dt" sz="half" idx="10"/>
          </p:nvPr>
        </p:nvSpPr>
        <p:spPr/>
        <p:txBody>
          <a:bodyPr/>
          <a:lstStyle/>
          <a:p>
            <a:fld id="{DECF21A4-E71B-4D3A-AF45-E989C23A7BB1}" type="datetimeFigureOut">
              <a:rPr lang="en-US" smtClean="0"/>
              <a:t>1/17/2019</a:t>
            </a:fld>
            <a:endParaRPr lang="en-US" dirty="0"/>
          </a:p>
        </p:txBody>
      </p:sp>
      <p:sp>
        <p:nvSpPr>
          <p:cNvPr id="6" name="Footer Placeholder 5">
            <a:extLst>
              <a:ext uri="{FF2B5EF4-FFF2-40B4-BE49-F238E27FC236}">
                <a16:creationId xmlns:a16="http://schemas.microsoft.com/office/drawing/2014/main" id="{C4F9A86F-B378-4759-B50E-2E0BFAE6246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0A95BDC-FC58-4638-AA59-A3DA9931FD3D}"/>
              </a:ext>
            </a:extLst>
          </p:cNvPr>
          <p:cNvSpPr>
            <a:spLocks noGrp="1"/>
          </p:cNvSpPr>
          <p:nvPr>
            <p:ph type="sldNum" sz="quarter" idx="12"/>
          </p:nvPr>
        </p:nvSpPr>
        <p:spPr/>
        <p:txBody>
          <a:bodyPr/>
          <a:lstStyle/>
          <a:p>
            <a:fld id="{A6AF1B4E-90EC-4A51-B6E5-B702C054ECB0}" type="slidenum">
              <a:rPr lang="en-US" smtClean="0"/>
              <a:t>‹#›</a:t>
            </a:fld>
            <a:endParaRPr lang="en-US" dirty="0"/>
          </a:p>
        </p:txBody>
      </p:sp>
      <p:pic>
        <p:nvPicPr>
          <p:cNvPr id="8" name="Picture 7"/>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423488" y="6055890"/>
            <a:ext cx="463160" cy="600920"/>
          </a:xfrm>
          <a:prstGeom prst="rect">
            <a:avLst/>
          </a:prstGeom>
        </p:spPr>
      </p:pic>
    </p:spTree>
    <p:extLst>
      <p:ext uri="{BB962C8B-B14F-4D97-AF65-F5344CB8AC3E}">
        <p14:creationId xmlns:p14="http://schemas.microsoft.com/office/powerpoint/2010/main" val="179083316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80BC3B-525F-4038-9330-0729879F918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a:extLst>
              <a:ext uri="{FF2B5EF4-FFF2-40B4-BE49-F238E27FC236}">
                <a16:creationId xmlns:a16="http://schemas.microsoft.com/office/drawing/2014/main" id="{99629186-93D7-46FA-AE02-36D9426043A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BF1CEB-0530-4996-BAEF-2E6A04DAD60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CF21A4-E71B-4D3A-AF45-E989C23A7BB1}" type="datetimeFigureOut">
              <a:rPr lang="en-US" smtClean="0"/>
              <a:t>1/17/2019</a:t>
            </a:fld>
            <a:endParaRPr lang="en-US" dirty="0"/>
          </a:p>
        </p:txBody>
      </p:sp>
      <p:sp>
        <p:nvSpPr>
          <p:cNvPr id="5" name="Footer Placeholder 4">
            <a:extLst>
              <a:ext uri="{FF2B5EF4-FFF2-40B4-BE49-F238E27FC236}">
                <a16:creationId xmlns:a16="http://schemas.microsoft.com/office/drawing/2014/main" id="{C8DCFF3D-7353-4B4D-9E75-FA835E06E74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F382C8D6-8B0B-4982-9EE4-AA823C69C32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AF1B4E-90EC-4A51-B6E5-B702C054ECB0}" type="slidenum">
              <a:rPr lang="en-US" smtClean="0"/>
              <a:t>‹#›</a:t>
            </a:fld>
            <a:endParaRPr lang="en-US" dirty="0"/>
          </a:p>
        </p:txBody>
      </p:sp>
    </p:spTree>
    <p:extLst>
      <p:ext uri="{BB962C8B-B14F-4D97-AF65-F5344CB8AC3E}">
        <p14:creationId xmlns:p14="http://schemas.microsoft.com/office/powerpoint/2010/main" val="40106040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4.svg"/><Relationship Id="rId10" Type="http://schemas.openxmlformats.org/officeDocument/2006/relationships/image" Target="../media/image1.jpg"/><Relationship Id="rId4" Type="http://schemas.openxmlformats.org/officeDocument/2006/relationships/image" Target="../media/image3.pn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image" Target="../media/image4.png"/><Relationship Id="rId7"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8.svg"/><Relationship Id="rId5" Type="http://schemas.openxmlformats.org/officeDocument/2006/relationships/image" Target="../media/image5.png"/><Relationship Id="rId10" Type="http://schemas.openxmlformats.org/officeDocument/2006/relationships/image" Target="../media/image2.svg"/><Relationship Id="rId4" Type="http://schemas.openxmlformats.org/officeDocument/2006/relationships/image" Target="../media/image6.svg"/><Relationship Id="rId9"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8.svg"/><Relationship Id="rId4" Type="http://schemas.openxmlformats.org/officeDocument/2006/relationships/image" Target="../media/image6.sv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9.svg"/><Relationship Id="rId4" Type="http://schemas.openxmlformats.org/officeDocument/2006/relationships/image" Target="../media/image4.sv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3.svg"/><Relationship Id="rId5" Type="http://schemas.openxmlformats.org/officeDocument/2006/relationships/image" Target="../media/image2.svg"/></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Ghana%20Study%20Abroad%202018.mp4" TargetMode="External"/><Relationship Id="rId1" Type="http://schemas.openxmlformats.org/officeDocument/2006/relationships/slideLayout" Target="../slideLayouts/slideLayout5.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1AC0E-7195-4ACF-AA0A-5E2923A987F7}"/>
              </a:ext>
            </a:extLst>
          </p:cNvPr>
          <p:cNvSpPr>
            <a:spLocks noGrp="1"/>
          </p:cNvSpPr>
          <p:nvPr>
            <p:ph type="ctrTitle"/>
          </p:nvPr>
        </p:nvSpPr>
        <p:spPr>
          <a:xfrm>
            <a:off x="4021529" y="4401066"/>
            <a:ext cx="8170470" cy="1363215"/>
          </a:xfrm>
        </p:spPr>
        <p:txBody>
          <a:bodyPr anchor="t">
            <a:normAutofit/>
          </a:bodyPr>
          <a:lstStyle/>
          <a:p>
            <a:pPr algn="l"/>
            <a:r>
              <a:rPr lang="en-US" sz="4000" dirty="0" smtClean="0">
                <a:latin typeface="Franklin Gothic Book" panose="020B0503020102020204" pitchFamily="34" charset="0"/>
                <a:cs typeface="Segoe UI" panose="020B0502040204020203" pitchFamily="34" charset="0"/>
              </a:rPr>
              <a:t>Liberal Studies and Language Arts and STEAM Division Meeting</a:t>
            </a:r>
            <a:endParaRPr lang="en-US" sz="4000" dirty="0">
              <a:latin typeface="Franklin Gothic Book" panose="020B0503020102020204" pitchFamily="34" charset="0"/>
              <a:cs typeface="Segoe UI" panose="020B0502040204020203" pitchFamily="34" charset="0"/>
            </a:endParaRPr>
          </a:p>
        </p:txBody>
      </p:sp>
      <p:sp>
        <p:nvSpPr>
          <p:cNvPr id="3" name="Subtitle 2">
            <a:extLst>
              <a:ext uri="{FF2B5EF4-FFF2-40B4-BE49-F238E27FC236}">
                <a16:creationId xmlns:a16="http://schemas.microsoft.com/office/drawing/2014/main" id="{814253EE-4FA2-4843-BE27-C7D5B08FFB81}"/>
              </a:ext>
            </a:extLst>
          </p:cNvPr>
          <p:cNvSpPr>
            <a:spLocks noGrp="1"/>
          </p:cNvSpPr>
          <p:nvPr>
            <p:ph type="subTitle" idx="1"/>
          </p:nvPr>
        </p:nvSpPr>
        <p:spPr>
          <a:xfrm>
            <a:off x="4089563" y="5639872"/>
            <a:ext cx="5609219" cy="576738"/>
          </a:xfrm>
        </p:spPr>
        <p:txBody>
          <a:bodyPr anchor="b">
            <a:normAutofit fontScale="92500" lnSpcReduction="10000"/>
          </a:bodyPr>
          <a:lstStyle/>
          <a:p>
            <a:pPr algn="l"/>
            <a:r>
              <a:rPr lang="en-US" sz="2000" dirty="0" smtClean="0">
                <a:latin typeface="Franklin Gothic Book" panose="020B0503020102020204" pitchFamily="34" charset="0"/>
              </a:rPr>
              <a:t>Presented by Deans Celhay and McClanahan on January 18, 2019</a:t>
            </a:r>
            <a:endParaRPr lang="en-US" sz="2000" dirty="0">
              <a:latin typeface="Franklin Gothic Book" panose="020B0503020102020204" pitchFamily="34" charset="0"/>
            </a:endParaRPr>
          </a:p>
        </p:txBody>
      </p:sp>
      <p:sp>
        <p:nvSpPr>
          <p:cNvPr id="29" name="Freeform: Shape 28">
            <a:extLst>
              <a:ext uri="{FF2B5EF4-FFF2-40B4-BE49-F238E27FC236}">
                <a16:creationId xmlns:a16="http://schemas.microsoft.com/office/drawing/2014/main" id="{F6E384F5-137A-40B1-97F0-694CC6ECD59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122218"/>
            <a:ext cx="3730752" cy="4735782"/>
          </a:xfrm>
          <a:custGeom>
            <a:avLst/>
            <a:gdLst>
              <a:gd name="connsiteX0" fmla="*/ 640080 w 3730752"/>
              <a:gd name="connsiteY0" fmla="*/ 0 h 4735782"/>
              <a:gd name="connsiteX1" fmla="*/ 3730752 w 3730752"/>
              <a:gd name="connsiteY1" fmla="*/ 3090672 h 4735782"/>
              <a:gd name="connsiteX2" fmla="*/ 3357725 w 3730752"/>
              <a:gd name="connsiteY2" fmla="*/ 4563870 h 4735782"/>
              <a:gd name="connsiteX3" fmla="*/ 3253285 w 3730752"/>
              <a:gd name="connsiteY3" fmla="*/ 4735782 h 4735782"/>
              <a:gd name="connsiteX4" fmla="*/ 0 w 3730752"/>
              <a:gd name="connsiteY4" fmla="*/ 4735782 h 4735782"/>
              <a:gd name="connsiteX5" fmla="*/ 0 w 3730752"/>
              <a:gd name="connsiteY5" fmla="*/ 67215 h 4735782"/>
              <a:gd name="connsiteX6" fmla="*/ 17202 w 3730752"/>
              <a:gd name="connsiteY6" fmla="*/ 62792 h 4735782"/>
              <a:gd name="connsiteX7" fmla="*/ 640080 w 3730752"/>
              <a:gd name="connsiteY7" fmla="*/ 0 h 4735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30752" h="4735782">
                <a:moveTo>
                  <a:pt x="640080" y="0"/>
                </a:moveTo>
                <a:cubicBezTo>
                  <a:pt x="2347011" y="0"/>
                  <a:pt x="3730752" y="1383741"/>
                  <a:pt x="3730752" y="3090672"/>
                </a:cubicBezTo>
                <a:cubicBezTo>
                  <a:pt x="3730752" y="3624088"/>
                  <a:pt x="3595621" y="4125943"/>
                  <a:pt x="3357725" y="4563870"/>
                </a:cubicBezTo>
                <a:lnTo>
                  <a:pt x="3253285" y="4735782"/>
                </a:lnTo>
                <a:lnTo>
                  <a:pt x="0" y="4735782"/>
                </a:lnTo>
                <a:lnTo>
                  <a:pt x="0" y="67215"/>
                </a:lnTo>
                <a:lnTo>
                  <a:pt x="17202" y="62792"/>
                </a:lnTo>
                <a:cubicBezTo>
                  <a:pt x="218397" y="21621"/>
                  <a:pt x="426714" y="0"/>
                  <a:pt x="64008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Freeform: Shape 30">
            <a:extLst>
              <a:ext uri="{FF2B5EF4-FFF2-40B4-BE49-F238E27FC236}">
                <a16:creationId xmlns:a16="http://schemas.microsoft.com/office/drawing/2014/main" id="{EBA87361-6D30-46E4-834B-719CF59055E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8332"/>
            <a:ext cx="3564638" cy="4569668"/>
          </a:xfrm>
          <a:custGeom>
            <a:avLst/>
            <a:gdLst>
              <a:gd name="connsiteX0" fmla="*/ 640080 w 3564638"/>
              <a:gd name="connsiteY0" fmla="*/ 0 h 4569668"/>
              <a:gd name="connsiteX1" fmla="*/ 3564638 w 3564638"/>
              <a:gd name="connsiteY1" fmla="*/ 2924558 h 4569668"/>
              <a:gd name="connsiteX2" fmla="*/ 3065170 w 3564638"/>
              <a:gd name="connsiteY2" fmla="*/ 4559707 h 4569668"/>
              <a:gd name="connsiteX3" fmla="*/ 3057720 w 3564638"/>
              <a:gd name="connsiteY3" fmla="*/ 4569668 h 4569668"/>
              <a:gd name="connsiteX4" fmla="*/ 0 w 3564638"/>
              <a:gd name="connsiteY4" fmla="*/ 4569668 h 4569668"/>
              <a:gd name="connsiteX5" fmla="*/ 0 w 3564638"/>
              <a:gd name="connsiteY5" fmla="*/ 72448 h 4569668"/>
              <a:gd name="connsiteX6" fmla="*/ 50679 w 3564638"/>
              <a:gd name="connsiteY6" fmla="*/ 59417 h 4569668"/>
              <a:gd name="connsiteX7" fmla="*/ 640080 w 3564638"/>
              <a:gd name="connsiteY7" fmla="*/ 0 h 456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4638" h="4569668">
                <a:moveTo>
                  <a:pt x="640080" y="0"/>
                </a:moveTo>
                <a:cubicBezTo>
                  <a:pt x="2255269" y="0"/>
                  <a:pt x="3564638" y="1309369"/>
                  <a:pt x="3564638" y="2924558"/>
                </a:cubicBezTo>
                <a:cubicBezTo>
                  <a:pt x="3564638" y="3530254"/>
                  <a:pt x="3380508" y="4092944"/>
                  <a:pt x="3065170" y="4559707"/>
                </a:cubicBezTo>
                <a:lnTo>
                  <a:pt x="3057720" y="4569668"/>
                </a:lnTo>
                <a:lnTo>
                  <a:pt x="0" y="4569668"/>
                </a:lnTo>
                <a:lnTo>
                  <a:pt x="0" y="72448"/>
                </a:lnTo>
                <a:lnTo>
                  <a:pt x="50679" y="59417"/>
                </a:lnTo>
                <a:cubicBezTo>
                  <a:pt x="241061" y="20459"/>
                  <a:pt x="438181" y="0"/>
                  <a:pt x="64008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3" name="Freeform: Shape 32">
            <a:extLst>
              <a:ext uri="{FF2B5EF4-FFF2-40B4-BE49-F238E27FC236}">
                <a16:creationId xmlns:a16="http://schemas.microsoft.com/office/drawing/2014/main" id="{9DBC4630-03DA-474F-BBCB-BA3AE6B317A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1982" y="-4332"/>
            <a:ext cx="4242816" cy="2454158"/>
          </a:xfrm>
          <a:custGeom>
            <a:avLst/>
            <a:gdLst>
              <a:gd name="connsiteX0" fmla="*/ 28633 w 4242816"/>
              <a:gd name="connsiteY0" fmla="*/ 0 h 2454158"/>
              <a:gd name="connsiteX1" fmla="*/ 4214183 w 4242816"/>
              <a:gd name="connsiteY1" fmla="*/ 0 h 2454158"/>
              <a:gd name="connsiteX2" fmla="*/ 4231864 w 4242816"/>
              <a:gd name="connsiteY2" fmla="*/ 115848 h 2454158"/>
              <a:gd name="connsiteX3" fmla="*/ 4242816 w 4242816"/>
              <a:gd name="connsiteY3" fmla="*/ 332750 h 2454158"/>
              <a:gd name="connsiteX4" fmla="*/ 2121408 w 4242816"/>
              <a:gd name="connsiteY4" fmla="*/ 2454158 h 2454158"/>
              <a:gd name="connsiteX5" fmla="*/ 0 w 4242816"/>
              <a:gd name="connsiteY5" fmla="*/ 332750 h 2454158"/>
              <a:gd name="connsiteX6" fmla="*/ 10953 w 4242816"/>
              <a:gd name="connsiteY6" fmla="*/ 115848 h 2454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42816" h="2454158">
                <a:moveTo>
                  <a:pt x="28633" y="0"/>
                </a:moveTo>
                <a:lnTo>
                  <a:pt x="4214183" y="0"/>
                </a:lnTo>
                <a:lnTo>
                  <a:pt x="4231864" y="115848"/>
                </a:lnTo>
                <a:cubicBezTo>
                  <a:pt x="4239106" y="187164"/>
                  <a:pt x="4242816" y="259524"/>
                  <a:pt x="4242816" y="332750"/>
                </a:cubicBezTo>
                <a:cubicBezTo>
                  <a:pt x="4242816" y="1504371"/>
                  <a:pt x="3293029" y="2454158"/>
                  <a:pt x="2121408" y="2454158"/>
                </a:cubicBezTo>
                <a:cubicBezTo>
                  <a:pt x="949787" y="2454158"/>
                  <a:pt x="0" y="1504371"/>
                  <a:pt x="0" y="332750"/>
                </a:cubicBezTo>
                <a:cubicBezTo>
                  <a:pt x="0" y="259524"/>
                  <a:pt x="3710" y="187164"/>
                  <a:pt x="10953" y="115848"/>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 name="Freeform: Shape 34">
            <a:extLst>
              <a:ext uri="{FF2B5EF4-FFF2-40B4-BE49-F238E27FC236}">
                <a16:creationId xmlns:a16="http://schemas.microsoft.com/office/drawing/2014/main" id="{D89DB1C0-FEEC-4CB6-88B2-F9C5562E09D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6574" y="0"/>
            <a:ext cx="3913632" cy="2285234"/>
          </a:xfrm>
          <a:custGeom>
            <a:avLst/>
            <a:gdLst>
              <a:gd name="connsiteX0" fmla="*/ 29691 w 3913632"/>
              <a:gd name="connsiteY0" fmla="*/ 0 h 2285234"/>
              <a:gd name="connsiteX1" fmla="*/ 3883942 w 3913632"/>
              <a:gd name="connsiteY1" fmla="*/ 0 h 2285234"/>
              <a:gd name="connsiteX2" fmla="*/ 3903529 w 3913632"/>
              <a:gd name="connsiteY2" fmla="*/ 128345 h 2285234"/>
              <a:gd name="connsiteX3" fmla="*/ 3913632 w 3913632"/>
              <a:gd name="connsiteY3" fmla="*/ 328418 h 2285234"/>
              <a:gd name="connsiteX4" fmla="*/ 1956816 w 3913632"/>
              <a:gd name="connsiteY4" fmla="*/ 2285234 h 2285234"/>
              <a:gd name="connsiteX5" fmla="*/ 0 w 3913632"/>
              <a:gd name="connsiteY5" fmla="*/ 328418 h 2285234"/>
              <a:gd name="connsiteX6" fmla="*/ 10103 w 3913632"/>
              <a:gd name="connsiteY6" fmla="*/ 128345 h 2285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13632" h="2285234">
                <a:moveTo>
                  <a:pt x="29691" y="0"/>
                </a:moveTo>
                <a:lnTo>
                  <a:pt x="3883942" y="0"/>
                </a:lnTo>
                <a:lnTo>
                  <a:pt x="3903529" y="128345"/>
                </a:lnTo>
                <a:cubicBezTo>
                  <a:pt x="3910210" y="194127"/>
                  <a:pt x="3913632" y="260873"/>
                  <a:pt x="3913632" y="328418"/>
                </a:cubicBezTo>
                <a:cubicBezTo>
                  <a:pt x="3913632" y="1409138"/>
                  <a:pt x="3037536" y="2285234"/>
                  <a:pt x="1956816" y="2285234"/>
                </a:cubicBezTo>
                <a:cubicBezTo>
                  <a:pt x="876096" y="2285234"/>
                  <a:pt x="0" y="1409138"/>
                  <a:pt x="0" y="328418"/>
                </a:cubicBezTo>
                <a:cubicBezTo>
                  <a:pt x="0" y="260873"/>
                  <a:pt x="3422" y="194127"/>
                  <a:pt x="10103" y="128345"/>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9" name="Graphic 8" descr="Open Book">
            <a:extLst>
              <a:ext uri="{FF2B5EF4-FFF2-40B4-BE49-F238E27FC236}">
                <a16:creationId xmlns:a16="http://schemas.microsoft.com/office/drawing/2014/main" id="{93E427C7-0218-4592-82DA-2431E4BF875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2385250" y="164573"/>
            <a:ext cx="1636279" cy="1636279"/>
          </a:xfrm>
          <a:prstGeom prst="rect">
            <a:avLst/>
          </a:prstGeom>
        </p:spPr>
      </p:pic>
      <p:sp>
        <p:nvSpPr>
          <p:cNvPr id="37" name="Oval 36">
            <a:extLst>
              <a:ext uri="{FF2B5EF4-FFF2-40B4-BE49-F238E27FC236}">
                <a16:creationId xmlns:a16="http://schemas.microsoft.com/office/drawing/2014/main" id="{78418A25-6EAC-4140-BFE6-284E1925B5E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03117" y="615908"/>
            <a:ext cx="3182112" cy="3182112"/>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9" name="Oval 38">
            <a:extLst>
              <a:ext uri="{FF2B5EF4-FFF2-40B4-BE49-F238E27FC236}">
                <a16:creationId xmlns:a16="http://schemas.microsoft.com/office/drawing/2014/main" id="{08163D1C-ED91-4D5F-A33B-CF1256B270D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67709" y="780500"/>
            <a:ext cx="2852928" cy="285292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Graphic 4" descr="Chat">
            <a:extLst>
              <a:ext uri="{FF2B5EF4-FFF2-40B4-BE49-F238E27FC236}">
                <a16:creationId xmlns:a16="http://schemas.microsoft.com/office/drawing/2014/main" id="{EB71843F-0A0B-4317-B205-4B0A0B97C0F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5980302" y="1293093"/>
            <a:ext cx="1827742" cy="1827742"/>
          </a:xfrm>
          <a:prstGeom prst="rect">
            <a:avLst/>
          </a:prstGeom>
        </p:spPr>
      </p:pic>
      <p:pic>
        <p:nvPicPr>
          <p:cNvPr id="7" name="Graphic 6" descr="Blackboard">
            <a:extLst>
              <a:ext uri="{FF2B5EF4-FFF2-40B4-BE49-F238E27FC236}">
                <a16:creationId xmlns:a16="http://schemas.microsoft.com/office/drawing/2014/main" id="{2696A1A4-8E43-47F6-A6DC-A9ADAB053D8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125778" y="3192665"/>
            <a:ext cx="3037299" cy="3037299"/>
          </a:xfrm>
          <a:prstGeom prst="rect">
            <a:avLst/>
          </a:prstGeom>
        </p:spPr>
      </p:pic>
      <p:sp>
        <p:nvSpPr>
          <p:cNvPr id="41" name="Freeform: Shape 40">
            <a:extLst>
              <a:ext uri="{FF2B5EF4-FFF2-40B4-BE49-F238E27FC236}">
                <a16:creationId xmlns:a16="http://schemas.microsoft.com/office/drawing/2014/main" id="{31103AB2-C090-458F-B752-294F23AFA8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52568" y="-4331"/>
            <a:ext cx="3439432" cy="3785157"/>
          </a:xfrm>
          <a:custGeom>
            <a:avLst/>
            <a:gdLst>
              <a:gd name="connsiteX0" fmla="*/ 198262 w 3439432"/>
              <a:gd name="connsiteY0" fmla="*/ 0 h 3785157"/>
              <a:gd name="connsiteX1" fmla="*/ 3439432 w 3439432"/>
              <a:gd name="connsiteY1" fmla="*/ 0 h 3785157"/>
              <a:gd name="connsiteX2" fmla="*/ 3439432 w 3439432"/>
              <a:gd name="connsiteY2" fmla="*/ 3697836 h 3785157"/>
              <a:gd name="connsiteX3" fmla="*/ 3318024 w 3439432"/>
              <a:gd name="connsiteY3" fmla="*/ 3729054 h 3785157"/>
              <a:gd name="connsiteX4" fmla="*/ 2761488 w 3439432"/>
              <a:gd name="connsiteY4" fmla="*/ 3785157 h 3785157"/>
              <a:gd name="connsiteX5" fmla="*/ 0 w 3439432"/>
              <a:gd name="connsiteY5" fmla="*/ 1023669 h 3785157"/>
              <a:gd name="connsiteX6" fmla="*/ 124151 w 3439432"/>
              <a:gd name="connsiteY6" fmla="*/ 202487 h 3785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39432" h="3785157">
                <a:moveTo>
                  <a:pt x="198262" y="0"/>
                </a:moveTo>
                <a:lnTo>
                  <a:pt x="3439432" y="0"/>
                </a:lnTo>
                <a:lnTo>
                  <a:pt x="3439432" y="3697836"/>
                </a:lnTo>
                <a:lnTo>
                  <a:pt x="3318024" y="3729054"/>
                </a:lnTo>
                <a:cubicBezTo>
                  <a:pt x="3138258" y="3765839"/>
                  <a:pt x="2952129" y="3785157"/>
                  <a:pt x="2761488" y="3785157"/>
                </a:cubicBezTo>
                <a:cubicBezTo>
                  <a:pt x="1236360" y="3785157"/>
                  <a:pt x="0" y="2548797"/>
                  <a:pt x="0" y="1023669"/>
                </a:cubicBezTo>
                <a:cubicBezTo>
                  <a:pt x="0" y="737708"/>
                  <a:pt x="43466" y="461898"/>
                  <a:pt x="124151" y="202487"/>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3" name="Freeform: Shape 42">
            <a:extLst>
              <a:ext uri="{FF2B5EF4-FFF2-40B4-BE49-F238E27FC236}">
                <a16:creationId xmlns:a16="http://schemas.microsoft.com/office/drawing/2014/main" id="{83D471F3-782A-4BA1-9CAB-FF5CDF0A75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8761" y="-4332"/>
            <a:ext cx="3273238" cy="3618965"/>
          </a:xfrm>
          <a:custGeom>
            <a:avLst/>
            <a:gdLst>
              <a:gd name="connsiteX0" fmla="*/ 210437 w 3273238"/>
              <a:gd name="connsiteY0" fmla="*/ 0 h 3618965"/>
              <a:gd name="connsiteX1" fmla="*/ 3273238 w 3273238"/>
              <a:gd name="connsiteY1" fmla="*/ 0 h 3618965"/>
              <a:gd name="connsiteX2" fmla="*/ 3273238 w 3273238"/>
              <a:gd name="connsiteY2" fmla="*/ 3526409 h 3618965"/>
              <a:gd name="connsiteX3" fmla="*/ 3118338 w 3273238"/>
              <a:gd name="connsiteY3" fmla="*/ 3566238 h 3618965"/>
              <a:gd name="connsiteX4" fmla="*/ 2595295 w 3273238"/>
              <a:gd name="connsiteY4" fmla="*/ 3618965 h 3618965"/>
              <a:gd name="connsiteX5" fmla="*/ 0 w 3273238"/>
              <a:gd name="connsiteY5" fmla="*/ 1023670 h 3618965"/>
              <a:gd name="connsiteX6" fmla="*/ 203951 w 3273238"/>
              <a:gd name="connsiteY6" fmla="*/ 13464 h 3618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3238" h="3618965">
                <a:moveTo>
                  <a:pt x="210437" y="0"/>
                </a:moveTo>
                <a:lnTo>
                  <a:pt x="3273238" y="0"/>
                </a:lnTo>
                <a:lnTo>
                  <a:pt x="3273238" y="3526409"/>
                </a:lnTo>
                <a:lnTo>
                  <a:pt x="3118338" y="3566238"/>
                </a:lnTo>
                <a:cubicBezTo>
                  <a:pt x="2949390" y="3600810"/>
                  <a:pt x="2774463" y="3618965"/>
                  <a:pt x="2595295" y="3618965"/>
                </a:cubicBezTo>
                <a:cubicBezTo>
                  <a:pt x="1161953" y="3618965"/>
                  <a:pt x="0" y="2457012"/>
                  <a:pt x="0" y="1023670"/>
                </a:cubicBezTo>
                <a:cubicBezTo>
                  <a:pt x="0" y="665335"/>
                  <a:pt x="72622" y="323961"/>
                  <a:pt x="203951" y="13464"/>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1" name="Graphic 10" descr="Books on Shelf">
            <a:extLst>
              <a:ext uri="{FF2B5EF4-FFF2-40B4-BE49-F238E27FC236}">
                <a16:creationId xmlns:a16="http://schemas.microsoft.com/office/drawing/2014/main" id="{18A239E6-97C0-4A74-8E7A-C9FD39A8C92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9725024" y="327889"/>
            <a:ext cx="2260711" cy="2260711"/>
          </a:xfrm>
          <a:prstGeom prst="rect">
            <a:avLst/>
          </a:prstGeom>
        </p:spPr>
      </p:pic>
      <p:pic>
        <p:nvPicPr>
          <p:cNvPr id="4" name="Picture 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03362" y="5863512"/>
            <a:ext cx="614004" cy="796630"/>
          </a:xfrm>
          <a:prstGeom prst="rect">
            <a:avLst/>
          </a:prstGeom>
        </p:spPr>
      </p:pic>
    </p:spTree>
    <p:extLst>
      <p:ext uri="{BB962C8B-B14F-4D97-AF65-F5344CB8AC3E}">
        <p14:creationId xmlns:p14="http://schemas.microsoft.com/office/powerpoint/2010/main" val="32239897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par>
                                <p:cTn id="11" presetID="26" presetClass="emph" presetSubtype="0" fill="hold" nodeType="withEffect">
                                  <p:stCondLst>
                                    <p:cond delay="0"/>
                                  </p:stCondLst>
                                  <p:childTnLst>
                                    <p:animEffect transition="out" filter="fade">
                                      <p:cBhvr>
                                        <p:cTn id="12" dur="500" tmFilter="0, 0; .2, .5; .8, .5; 1, 0"/>
                                        <p:tgtEl>
                                          <p:spTgt spid="9"/>
                                        </p:tgtEl>
                                      </p:cBhvr>
                                    </p:animEffect>
                                    <p:animScale>
                                      <p:cBhvr>
                                        <p:cTn id="13" dur="250" autoRev="1" fill="hold"/>
                                        <p:tgtEl>
                                          <p:spTgt spid="9"/>
                                        </p:tgtEl>
                                      </p:cBhvr>
                                      <p:by x="105000" y="105000"/>
                                    </p:animScale>
                                  </p:childTnLst>
                                </p:cTn>
                              </p:par>
                              <p:par>
                                <p:cTn id="14" presetID="53" presetClass="entr" presetSubtype="16"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par>
                                <p:cTn id="19" presetID="21" presetClass="entr" presetSubtype="1"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heel(1)">
                                      <p:cBhvr>
                                        <p:cTn id="21"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p:spPr>
        <p:txBody>
          <a:bodyPr/>
          <a:lstStyle/>
          <a:p>
            <a:pPr algn="ctr"/>
            <a:r>
              <a:rPr lang="en-US" b="1" dirty="0" smtClean="0">
                <a:solidFill>
                  <a:schemeClr val="bg1"/>
                </a:solidFill>
              </a:rPr>
              <a:t>TRAVELLING </a:t>
            </a:r>
            <a:r>
              <a:rPr lang="en-US" b="1" dirty="0" smtClean="0">
                <a:solidFill>
                  <a:schemeClr val="bg1"/>
                </a:solidFill>
              </a:rPr>
              <a:t>FOLDERS</a:t>
            </a:r>
            <a:br>
              <a:rPr lang="en-US" b="1" dirty="0" smtClean="0">
                <a:solidFill>
                  <a:schemeClr val="bg1"/>
                </a:solidFill>
              </a:rPr>
            </a:br>
            <a:r>
              <a:rPr lang="en-US" b="1" dirty="0" smtClean="0">
                <a:solidFill>
                  <a:schemeClr val="bg1"/>
                </a:solidFill>
              </a:rPr>
              <a:t>TOPICS</a:t>
            </a:r>
            <a:r>
              <a:rPr lang="en-US" b="1" dirty="0" smtClean="0"/>
              <a:t/>
            </a:r>
            <a:br>
              <a:rPr lang="en-US" b="1" dirty="0" smtClean="0"/>
            </a:br>
            <a:endParaRPr lang="en-US" b="1" dirty="0"/>
          </a:p>
        </p:txBody>
      </p:sp>
      <p:sp>
        <p:nvSpPr>
          <p:cNvPr id="9" name="Content Placeholder 8"/>
          <p:cNvSpPr>
            <a:spLocks noGrp="1"/>
          </p:cNvSpPr>
          <p:nvPr>
            <p:ph idx="1"/>
          </p:nvPr>
        </p:nvSpPr>
        <p:spPr>
          <a:solidFill>
            <a:schemeClr val="accent1">
              <a:lumMod val="20000"/>
              <a:lumOff val="80000"/>
            </a:schemeClr>
          </a:solidFill>
        </p:spPr>
        <p:txBody>
          <a:bodyPr>
            <a:normAutofit fontScale="92500" lnSpcReduction="20000"/>
          </a:bodyPr>
          <a:lstStyle/>
          <a:p>
            <a:pPr marL="0" indent="0">
              <a:buNone/>
            </a:pPr>
            <a:r>
              <a:rPr lang="en-US" dirty="0" smtClean="0"/>
              <a:t>DIRECTIONS</a:t>
            </a:r>
            <a:r>
              <a:rPr lang="en-US" dirty="0"/>
              <a:t>:</a:t>
            </a:r>
          </a:p>
          <a:p>
            <a:endParaRPr lang="en-US" dirty="0"/>
          </a:p>
          <a:p>
            <a:pPr marL="342900" indent="-342900">
              <a:buFont typeface="+mj-lt"/>
              <a:buAutoNum type="arabicPeriod"/>
            </a:pPr>
            <a:r>
              <a:rPr lang="en-US" dirty="0" smtClean="0"/>
              <a:t>Break into groups</a:t>
            </a:r>
          </a:p>
          <a:p>
            <a:pPr marL="342900" indent="-342900">
              <a:buFont typeface="+mj-lt"/>
              <a:buAutoNum type="arabicPeriod"/>
            </a:pPr>
            <a:r>
              <a:rPr lang="en-US" dirty="0" smtClean="0"/>
              <a:t>Pick </a:t>
            </a:r>
            <a:r>
              <a:rPr lang="en-US" dirty="0"/>
              <a:t>a scribe to take notes</a:t>
            </a:r>
          </a:p>
          <a:p>
            <a:pPr marL="342900" indent="-342900">
              <a:buFont typeface="+mj-lt"/>
              <a:buAutoNum type="arabicPeriod"/>
            </a:pPr>
            <a:r>
              <a:rPr lang="en-US" dirty="0"/>
              <a:t>Everyone’s comments are recorded</a:t>
            </a:r>
          </a:p>
          <a:p>
            <a:pPr marL="342900" indent="-342900">
              <a:buFont typeface="+mj-lt"/>
              <a:buAutoNum type="arabicPeriod"/>
            </a:pPr>
            <a:r>
              <a:rPr lang="en-US" dirty="0"/>
              <a:t>Folders are passed when the alarm </a:t>
            </a:r>
            <a:r>
              <a:rPr lang="en-US" dirty="0" smtClean="0"/>
              <a:t>sounds</a:t>
            </a:r>
          </a:p>
          <a:p>
            <a:pPr marL="342900" indent="-342900">
              <a:buFont typeface="+mj-lt"/>
              <a:buAutoNum type="arabicPeriod"/>
            </a:pPr>
            <a:r>
              <a:rPr lang="en-US" dirty="0" smtClean="0"/>
              <a:t>Groups share best practices</a:t>
            </a:r>
            <a:endParaRPr lang="en-US" dirty="0"/>
          </a:p>
          <a:p>
            <a:pPr marL="342900" indent="-342900">
              <a:buFont typeface="+mj-lt"/>
              <a:buAutoNum type="arabicPeriod"/>
            </a:pPr>
            <a:r>
              <a:rPr lang="en-US" dirty="0"/>
              <a:t>Notes will be collected at the end</a:t>
            </a:r>
          </a:p>
          <a:p>
            <a:pPr marL="342900" indent="-342900">
              <a:buFont typeface="+mj-lt"/>
              <a:buAutoNum type="arabicPeriod"/>
            </a:pPr>
            <a:r>
              <a:rPr lang="en-US" dirty="0"/>
              <a:t>Notes will compiled and shared via email</a:t>
            </a:r>
          </a:p>
          <a:p>
            <a:pPr marL="0" indent="0">
              <a:buNone/>
            </a:pPr>
            <a:endParaRPr lang="en-US" dirty="0"/>
          </a:p>
        </p:txBody>
      </p:sp>
      <p:sp>
        <p:nvSpPr>
          <p:cNvPr id="10" name="Text Placeholder 9"/>
          <p:cNvSpPr>
            <a:spLocks noGrp="1"/>
          </p:cNvSpPr>
          <p:nvPr>
            <p:ph type="body" sz="half" idx="2"/>
          </p:nvPr>
        </p:nvSpPr>
        <p:spPr>
          <a:solidFill>
            <a:schemeClr val="bg1"/>
          </a:solidFill>
          <a:ln w="38100">
            <a:solidFill>
              <a:schemeClr val="accent1">
                <a:lumMod val="75000"/>
              </a:schemeClr>
            </a:solidFill>
          </a:ln>
        </p:spPr>
        <p:txBody>
          <a:bodyPr/>
          <a:lstStyle/>
          <a:p>
            <a:pPr marL="285750" indent="-285750">
              <a:buFont typeface="Arial" panose="020B0604020202020204" pitchFamily="34" charset="0"/>
              <a:buChar char="•"/>
            </a:pPr>
            <a:r>
              <a:rPr lang="en-US" sz="3600" dirty="0" smtClean="0"/>
              <a:t>Late </a:t>
            </a:r>
            <a:r>
              <a:rPr lang="en-US" sz="3600" dirty="0"/>
              <a:t>Adds</a:t>
            </a:r>
          </a:p>
          <a:p>
            <a:pPr marL="285750" indent="-285750">
              <a:buFont typeface="Arial" panose="020B0604020202020204" pitchFamily="34" charset="0"/>
              <a:buChar char="•"/>
            </a:pPr>
            <a:r>
              <a:rPr lang="en-US" sz="3600" dirty="0"/>
              <a:t>Promoting courses/programs</a:t>
            </a:r>
          </a:p>
          <a:p>
            <a:pPr marL="285750" indent="-285750">
              <a:buFont typeface="Arial" panose="020B0604020202020204" pitchFamily="34" charset="0"/>
              <a:buChar char="•"/>
            </a:pPr>
            <a:r>
              <a:rPr lang="en-US" sz="3600" dirty="0"/>
              <a:t>Contact hours</a:t>
            </a:r>
          </a:p>
          <a:p>
            <a:pPr marL="742950" lvl="1" indent="-285750">
              <a:buFont typeface="Arial" panose="020B0604020202020204" pitchFamily="34" charset="0"/>
              <a:buChar char="•"/>
            </a:pPr>
            <a:r>
              <a:rPr lang="en-US" sz="3600" dirty="0"/>
              <a:t>Absences</a:t>
            </a:r>
          </a:p>
          <a:p>
            <a:pPr marL="742950" lvl="1" indent="-285750">
              <a:buFont typeface="Arial" panose="020B0604020202020204" pitchFamily="34" charset="0"/>
              <a:buChar char="•"/>
            </a:pPr>
            <a:r>
              <a:rPr lang="en-US" sz="3600" dirty="0"/>
              <a:t>Finals</a:t>
            </a:r>
          </a:p>
          <a:p>
            <a:pPr marL="342900" indent="-342900">
              <a:buFont typeface="+mj-lt"/>
              <a:buAutoNum type="arabicPeriod"/>
            </a:pPr>
            <a:endParaRPr lang="en-US" dirty="0" smtClean="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4224133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Graphic 6" descr="Blackboard">
            <a:extLst>
              <a:ext uri="{FF2B5EF4-FFF2-40B4-BE49-F238E27FC236}">
                <a16:creationId xmlns:a16="http://schemas.microsoft.com/office/drawing/2014/main" id="{2696A1A4-8E43-47F6-A6DC-A9ADAB053D8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447510" y="849361"/>
            <a:ext cx="2648371" cy="2648371"/>
          </a:xfrm>
          <a:prstGeom prst="rect">
            <a:avLst/>
          </a:prstGeom>
        </p:spPr>
      </p:pic>
      <p:sp>
        <p:nvSpPr>
          <p:cNvPr id="3" name="Subtitle 2">
            <a:extLst>
              <a:ext uri="{FF2B5EF4-FFF2-40B4-BE49-F238E27FC236}">
                <a16:creationId xmlns:a16="http://schemas.microsoft.com/office/drawing/2014/main" id="{814253EE-4FA2-4843-BE27-C7D5B08FFB81}"/>
              </a:ext>
            </a:extLst>
          </p:cNvPr>
          <p:cNvSpPr>
            <a:spLocks noGrp="1"/>
          </p:cNvSpPr>
          <p:nvPr>
            <p:ph type="subTitle" idx="1"/>
          </p:nvPr>
        </p:nvSpPr>
        <p:spPr>
          <a:xfrm>
            <a:off x="0" y="4423132"/>
            <a:ext cx="12191999" cy="2434868"/>
          </a:xfrm>
          <a:solidFill>
            <a:schemeClr val="accent1"/>
          </a:solidFill>
        </p:spPr>
        <p:txBody>
          <a:bodyPr/>
          <a:lstStyle/>
          <a:p>
            <a:endParaRPr lang="en-US" dirty="0" smtClean="0"/>
          </a:p>
          <a:p>
            <a:r>
              <a:rPr lang="en-US" sz="4000" dirty="0" smtClean="0">
                <a:solidFill>
                  <a:schemeClr val="bg1"/>
                </a:solidFill>
              </a:rPr>
              <a:t>QUESTIONS?</a:t>
            </a:r>
          </a:p>
          <a:p>
            <a:r>
              <a:rPr lang="en-US" sz="4000" dirty="0" smtClean="0">
                <a:solidFill>
                  <a:schemeClr val="bg1"/>
                </a:solidFill>
              </a:rPr>
              <a:t>Thank you!</a:t>
            </a:r>
            <a:endParaRPr lang="en-US" sz="4000" dirty="0">
              <a:solidFill>
                <a:schemeClr val="bg1"/>
              </a:solidFill>
            </a:endParaRPr>
          </a:p>
        </p:txBody>
      </p:sp>
      <p:pic>
        <p:nvPicPr>
          <p:cNvPr id="11" name="Graphic 10" descr="Books on Shelf">
            <a:extLst>
              <a:ext uri="{FF2B5EF4-FFF2-40B4-BE49-F238E27FC236}">
                <a16:creationId xmlns:a16="http://schemas.microsoft.com/office/drawing/2014/main" id="{18A239E6-97C0-4A74-8E7A-C9FD39A8C92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9090941" y="1079968"/>
            <a:ext cx="2659472" cy="2659472"/>
          </a:xfrm>
          <a:prstGeom prst="rect">
            <a:avLst/>
          </a:prstGeom>
        </p:spPr>
      </p:pic>
      <p:pic>
        <p:nvPicPr>
          <p:cNvPr id="5" name="Graphic 4" descr="Chat">
            <a:extLst>
              <a:ext uri="{FF2B5EF4-FFF2-40B4-BE49-F238E27FC236}">
                <a16:creationId xmlns:a16="http://schemas.microsoft.com/office/drawing/2014/main" id="{EB71843F-0A0B-4317-B205-4B0A0B97C0F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6252156" y="1092763"/>
            <a:ext cx="2646677" cy="2646677"/>
          </a:xfrm>
          <a:prstGeom prst="rect">
            <a:avLst/>
          </a:prstGeom>
        </p:spPr>
      </p:pic>
      <p:pic>
        <p:nvPicPr>
          <p:cNvPr id="9" name="Graphic 8" descr="Open Book">
            <a:extLst>
              <a:ext uri="{FF2B5EF4-FFF2-40B4-BE49-F238E27FC236}">
                <a16:creationId xmlns:a16="http://schemas.microsoft.com/office/drawing/2014/main" id="{93E427C7-0218-4592-82DA-2431E4BF875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3263218" y="982363"/>
            <a:ext cx="2648372" cy="2648372"/>
          </a:xfrm>
          <a:prstGeom prst="rect">
            <a:avLst/>
          </a:prstGeom>
        </p:spPr>
      </p:pic>
    </p:spTree>
    <p:extLst>
      <p:ext uri="{BB962C8B-B14F-4D97-AF65-F5344CB8AC3E}">
        <p14:creationId xmlns:p14="http://schemas.microsoft.com/office/powerpoint/2010/main" val="2372968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500" tmFilter="0, 0; .2, .5; .8, .5; 1, 0"/>
                                        <p:tgtEl>
                                          <p:spTgt spid="7"/>
                                        </p:tgtEl>
                                      </p:cBhvr>
                                    </p:animEffect>
                                    <p:animScale>
                                      <p:cBhvr>
                                        <p:cTn id="7" dur="250" autoRev="1" fill="hold"/>
                                        <p:tgtEl>
                                          <p:spTgt spid="7"/>
                                        </p:tgtEl>
                                      </p:cBhvr>
                                      <p:by x="105000" y="105000"/>
                                    </p:animScale>
                                  </p:childTnLst>
                                </p:cTn>
                              </p:par>
                              <p:par>
                                <p:cTn id="8" presetID="53" presetClass="entr" presetSubtype="16"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 calcmode="lin" valueType="num">
                                      <p:cBhvr>
                                        <p:cTn id="10" dur="500" fill="hold"/>
                                        <p:tgtEl>
                                          <p:spTgt spid="9"/>
                                        </p:tgtEl>
                                        <p:attrNameLst>
                                          <p:attrName>ppt_w</p:attrName>
                                        </p:attrNameLst>
                                      </p:cBhvr>
                                      <p:tavLst>
                                        <p:tav tm="0">
                                          <p:val>
                                            <p:fltVal val="0"/>
                                          </p:val>
                                        </p:tav>
                                        <p:tav tm="100000">
                                          <p:val>
                                            <p:strVal val="#ppt_w"/>
                                          </p:val>
                                        </p:tav>
                                      </p:tavLst>
                                    </p:anim>
                                    <p:anim calcmode="lin" valueType="num">
                                      <p:cBhvr>
                                        <p:cTn id="11" dur="500" fill="hold"/>
                                        <p:tgtEl>
                                          <p:spTgt spid="9"/>
                                        </p:tgtEl>
                                        <p:attrNameLst>
                                          <p:attrName>ppt_h</p:attrName>
                                        </p:attrNameLst>
                                      </p:cBhvr>
                                      <p:tavLst>
                                        <p:tav tm="0">
                                          <p:val>
                                            <p:fltVal val="0"/>
                                          </p:val>
                                        </p:tav>
                                        <p:tav tm="100000">
                                          <p:val>
                                            <p:strVal val="#ppt_h"/>
                                          </p:val>
                                        </p:tav>
                                      </p:tavLst>
                                    </p:anim>
                                    <p:animEffect transition="in" filter="fade">
                                      <p:cBhvr>
                                        <p:cTn id="12" dur="500"/>
                                        <p:tgtEl>
                                          <p:spTgt spid="9"/>
                                        </p:tgtEl>
                                      </p:cBhvr>
                                    </p:animEffect>
                                  </p:childTnLst>
                                </p:cTn>
                              </p:par>
                              <p:par>
                                <p:cTn id="13" presetID="42"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par>
                                <p:cTn id="18" presetID="45" presetClass="entr" presetSubtype="0"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2000"/>
                                        <p:tgtEl>
                                          <p:spTgt spid="11"/>
                                        </p:tgtEl>
                                      </p:cBhvr>
                                    </p:animEffect>
                                    <p:anim calcmode="lin" valueType="num">
                                      <p:cBhvr>
                                        <p:cTn id="21" dur="2000" fill="hold"/>
                                        <p:tgtEl>
                                          <p:spTgt spid="11"/>
                                        </p:tgtEl>
                                        <p:attrNameLst>
                                          <p:attrName>ppt_w</p:attrName>
                                        </p:attrNameLst>
                                      </p:cBhvr>
                                      <p:tavLst>
                                        <p:tav tm="0" fmla="#ppt_w*sin(2.5*pi*$)">
                                          <p:val>
                                            <p:fltVal val="0"/>
                                          </p:val>
                                        </p:tav>
                                        <p:tav tm="100000">
                                          <p:val>
                                            <p:fltVal val="1"/>
                                          </p:val>
                                        </p:tav>
                                      </p:tavLst>
                                    </p:anim>
                                    <p:anim calcmode="lin" valueType="num">
                                      <p:cBhvr>
                                        <p:cTn id="22" dur="2000" fill="hold"/>
                                        <p:tgtEl>
                                          <p:spTgt spid="11"/>
                                        </p:tgtEl>
                                        <p:attrNameLst>
                                          <p:attrName>ppt_h</p:attrName>
                                        </p:attrNameLst>
                                      </p:cBhvr>
                                      <p:tavLst>
                                        <p:tav tm="0">
                                          <p:val>
                                            <p:strVal val="#ppt_h"/>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45" presetClass="exit" presetSubtype="0" fill="hold" grpId="0" nodeType="clickEffect">
                                  <p:stCondLst>
                                    <p:cond delay="0"/>
                                  </p:stCondLst>
                                  <p:childTnLst>
                                    <p:animEffect transition="out" filter="fade">
                                      <p:cBhvr>
                                        <p:cTn id="26" dur="2000"/>
                                        <p:tgtEl>
                                          <p:spTgt spid="3">
                                            <p:txEl>
                                              <p:pRg st="1" end="1"/>
                                            </p:txEl>
                                          </p:spTgt>
                                        </p:tgtEl>
                                      </p:cBhvr>
                                    </p:animEffect>
                                    <p:anim calcmode="lin" valueType="num">
                                      <p:cBhvr>
                                        <p:cTn id="27" dur="2000"/>
                                        <p:tgtEl>
                                          <p:spTgt spid="3">
                                            <p:txEl>
                                              <p:pRg st="1" end="1"/>
                                            </p:txEl>
                                          </p:spTgt>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28" dur="2000"/>
                                        <p:tgtEl>
                                          <p:spTgt spid="3">
                                            <p:txEl>
                                              <p:pRg st="1" end="1"/>
                                            </p:txEl>
                                          </p:spTgt>
                                        </p:tgtEl>
                                        <p:attrNameLst>
                                          <p:attrName>ppt_h</p:attrName>
                                        </p:attrNameLst>
                                      </p:cBhvr>
                                      <p:tavLst>
                                        <p:tav tm="0">
                                          <p:val>
                                            <p:strVal val="ppt_h"/>
                                          </p:val>
                                        </p:tav>
                                        <p:tav tm="100000">
                                          <p:val>
                                            <p:strVal val="ppt_h"/>
                                          </p:val>
                                        </p:tav>
                                      </p:tavLst>
                                    </p:anim>
                                    <p:set>
                                      <p:cBhvr>
                                        <p:cTn id="29" dur="1" fill="hold">
                                          <p:stCondLst>
                                            <p:cond delay="1999"/>
                                          </p:stCondLst>
                                        </p:cTn>
                                        <p:tgtEl>
                                          <p:spTgt spid="3">
                                            <p:txEl>
                                              <p:pRg st="1" end="1"/>
                                            </p:txEl>
                                          </p:spTgt>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45" presetClass="exit" presetSubtype="0" fill="hold" grpId="0" nodeType="clickEffect">
                                  <p:stCondLst>
                                    <p:cond delay="0"/>
                                  </p:stCondLst>
                                  <p:childTnLst>
                                    <p:animEffect transition="out" filter="fade">
                                      <p:cBhvr>
                                        <p:cTn id="33" dur="2000"/>
                                        <p:tgtEl>
                                          <p:spTgt spid="3">
                                            <p:txEl>
                                              <p:pRg st="2" end="2"/>
                                            </p:txEl>
                                          </p:spTgt>
                                        </p:tgtEl>
                                      </p:cBhvr>
                                    </p:animEffect>
                                    <p:anim calcmode="lin" valueType="num">
                                      <p:cBhvr>
                                        <p:cTn id="34" dur="2000"/>
                                        <p:tgtEl>
                                          <p:spTgt spid="3">
                                            <p:txEl>
                                              <p:pRg st="2" end="2"/>
                                            </p:txEl>
                                          </p:spTgt>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35" dur="2000"/>
                                        <p:tgtEl>
                                          <p:spTgt spid="3">
                                            <p:txEl>
                                              <p:pRg st="2" end="2"/>
                                            </p:txEl>
                                          </p:spTgt>
                                        </p:tgtEl>
                                        <p:attrNameLst>
                                          <p:attrName>ppt_h</p:attrName>
                                        </p:attrNameLst>
                                      </p:cBhvr>
                                      <p:tavLst>
                                        <p:tav tm="0">
                                          <p:val>
                                            <p:strVal val="ppt_h"/>
                                          </p:val>
                                        </p:tav>
                                        <p:tav tm="100000">
                                          <p:val>
                                            <p:strVal val="ppt_h"/>
                                          </p:val>
                                        </p:tav>
                                      </p:tavLst>
                                    </p:anim>
                                    <p:set>
                                      <p:cBhvr>
                                        <p:cTn id="36" dur="1" fill="hold">
                                          <p:stCondLst>
                                            <p:cond delay="1999"/>
                                          </p:stCondLst>
                                        </p:cTn>
                                        <p:tgtEl>
                                          <p:spTgt spid="3">
                                            <p:txEl>
                                              <p:pRg st="2" end="2"/>
                                            </p:txEl>
                                          </p:spTgt>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45" presetClass="exit" presetSubtype="0" fill="hold" grpId="0" nodeType="clickEffect">
                                  <p:stCondLst>
                                    <p:cond delay="0"/>
                                  </p:stCondLst>
                                  <p:childTnLst>
                                    <p:animEffect transition="out" filter="fade">
                                      <p:cBhvr>
                                        <p:cTn id="40" dur="2000"/>
                                        <p:tgtEl>
                                          <p:spTgt spid="3">
                                            <p:bg/>
                                          </p:spTgt>
                                        </p:tgtEl>
                                      </p:cBhvr>
                                    </p:animEffect>
                                    <p:anim calcmode="lin" valueType="num">
                                      <p:cBhvr>
                                        <p:cTn id="41" dur="2000"/>
                                        <p:tgtEl>
                                          <p:spTgt spid="3">
                                            <p:bg/>
                                          </p:spTgt>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42" dur="2000"/>
                                        <p:tgtEl>
                                          <p:spTgt spid="3">
                                            <p:bg/>
                                          </p:spTgt>
                                        </p:tgtEl>
                                        <p:attrNameLst>
                                          <p:attrName>ppt_h</p:attrName>
                                        </p:attrNameLst>
                                      </p:cBhvr>
                                      <p:tavLst>
                                        <p:tav tm="0">
                                          <p:val>
                                            <p:strVal val="ppt_h"/>
                                          </p:val>
                                        </p:tav>
                                        <p:tav tm="100000">
                                          <p:val>
                                            <p:strVal val="ppt_h"/>
                                          </p:val>
                                        </p:tav>
                                      </p:tavLst>
                                    </p:anim>
                                    <p:set>
                                      <p:cBhvr>
                                        <p:cTn id="43" dur="1" fill="hold">
                                          <p:stCondLst>
                                            <p:cond delay="1999"/>
                                          </p:stCondLst>
                                        </p:cTn>
                                        <p:tgtEl>
                                          <p:spTgt spid="3">
                                            <p:bg/>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48CF1-C72A-4313-8FC7-BF6DD4642AFE}"/>
              </a:ext>
            </a:extLst>
          </p:cNvPr>
          <p:cNvSpPr>
            <a:spLocks noGrp="1"/>
          </p:cNvSpPr>
          <p:nvPr>
            <p:ph type="title"/>
          </p:nvPr>
        </p:nvSpPr>
        <p:spPr>
          <a:xfrm>
            <a:off x="511300" y="117766"/>
            <a:ext cx="5406902" cy="1469965"/>
          </a:xfrm>
        </p:spPr>
        <p:txBody>
          <a:bodyPr anchor="ctr">
            <a:normAutofit/>
          </a:bodyPr>
          <a:lstStyle/>
          <a:p>
            <a:r>
              <a:rPr lang="en-US" b="1" dirty="0" smtClean="0">
                <a:latin typeface="Franklin Gothic Book" panose="020B0503020102020204" pitchFamily="34" charset="0"/>
                <a:cs typeface="Segoe UI" panose="020B0502040204020203" pitchFamily="34" charset="0"/>
              </a:rPr>
              <a:t>AGENDA</a:t>
            </a:r>
            <a:endParaRPr lang="en-US" b="1" dirty="0">
              <a:latin typeface="Franklin Gothic Book" panose="020B0503020102020204" pitchFamily="34" charset="0"/>
              <a:cs typeface="Segoe UI" panose="020B0502040204020203" pitchFamily="34" charset="0"/>
            </a:endParaRPr>
          </a:p>
        </p:txBody>
      </p:sp>
      <p:pic>
        <p:nvPicPr>
          <p:cNvPr id="4" name="Graphic 3" descr="Blackboard">
            <a:extLst>
              <a:ext uri="{FF2B5EF4-FFF2-40B4-BE49-F238E27FC236}">
                <a16:creationId xmlns:a16="http://schemas.microsoft.com/office/drawing/2014/main" id="{A4298283-DDB8-4365-95A1-90935E16BE2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838200" y="2880360"/>
            <a:ext cx="1097280" cy="1097280"/>
          </a:xfrm>
          <a:prstGeom prst="rect">
            <a:avLst/>
          </a:prstGeom>
        </p:spPr>
      </p:pic>
      <p:pic>
        <p:nvPicPr>
          <p:cNvPr id="8" name="Graphic 7">
            <a:extLst>
              <a:ext uri="{FF2B5EF4-FFF2-40B4-BE49-F238E27FC236}">
                <a16:creationId xmlns:a16="http://schemas.microsoft.com/office/drawing/2014/main" id="{B6C7BDF7-D7AC-4209-A6A9-11B953F882E4}"/>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5000"/>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6641431" y="816337"/>
            <a:ext cx="5225327" cy="5225327"/>
          </a:xfrm>
          <a:prstGeom prst="rect">
            <a:avLst/>
          </a:prstGeom>
        </p:spPr>
      </p:pic>
      <p:sp>
        <p:nvSpPr>
          <p:cNvPr id="6" name="Content Placeholder 5">
            <a:extLst>
              <a:ext uri="{FF2B5EF4-FFF2-40B4-BE49-F238E27FC236}">
                <a16:creationId xmlns:a16="http://schemas.microsoft.com/office/drawing/2014/main" id="{C856D755-2374-40B4-B692-603C5E927388}"/>
              </a:ext>
            </a:extLst>
          </p:cNvPr>
          <p:cNvSpPr>
            <a:spLocks noGrp="1"/>
          </p:cNvSpPr>
          <p:nvPr>
            <p:ph idx="1"/>
          </p:nvPr>
        </p:nvSpPr>
        <p:spPr>
          <a:xfrm>
            <a:off x="2290760" y="1363287"/>
            <a:ext cx="7651261" cy="5494713"/>
          </a:xfrm>
        </p:spPr>
        <p:txBody>
          <a:bodyPr vert="horz" lIns="91440" tIns="45720" rIns="91440" bIns="45720" rtlCol="0" anchor="t">
            <a:normAutofit fontScale="70000" lnSpcReduction="20000"/>
          </a:bodyPr>
          <a:lstStyle/>
          <a:p>
            <a:pPr>
              <a:lnSpc>
                <a:spcPct val="150000"/>
              </a:lnSpc>
            </a:pPr>
            <a:r>
              <a:rPr lang="en-US" sz="3400" b="1" dirty="0" smtClean="0">
                <a:latin typeface="Segoe UI" panose="020B0502040204020203" pitchFamily="34" charset="0"/>
                <a:cs typeface="Segoe UI" panose="020B0502040204020203" pitchFamily="34" charset="0"/>
              </a:rPr>
              <a:t>Welcome </a:t>
            </a:r>
          </a:p>
          <a:p>
            <a:pPr lvl="1">
              <a:lnSpc>
                <a:spcPct val="150000"/>
              </a:lnSpc>
            </a:pPr>
            <a:r>
              <a:rPr lang="en-US" sz="3000" b="1" dirty="0" smtClean="0">
                <a:latin typeface="Segoe UI" panose="020B0502040204020203" pitchFamily="34" charset="0"/>
                <a:cs typeface="Segoe UI" panose="020B0502040204020203" pitchFamily="34" charset="0"/>
              </a:rPr>
              <a:t>New </a:t>
            </a:r>
            <a:r>
              <a:rPr lang="en-US" sz="3000" b="1" dirty="0" smtClean="0">
                <a:latin typeface="Segoe UI" panose="020B0502040204020203" pitchFamily="34" charset="0"/>
                <a:cs typeface="Segoe UI" panose="020B0502040204020203" pitchFamily="34" charset="0"/>
              </a:rPr>
              <a:t>Faculty</a:t>
            </a:r>
          </a:p>
          <a:p>
            <a:pPr>
              <a:lnSpc>
                <a:spcPct val="150000"/>
              </a:lnSpc>
            </a:pPr>
            <a:r>
              <a:rPr lang="en-US" sz="3400" b="1" dirty="0">
                <a:latin typeface="Segoe UI" panose="020B0502040204020203" pitchFamily="34" charset="0"/>
                <a:cs typeface="Segoe UI" panose="020B0502040204020203" pitchFamily="34" charset="0"/>
              </a:rPr>
              <a:t>Vision for the Divisions</a:t>
            </a:r>
          </a:p>
          <a:p>
            <a:pPr>
              <a:lnSpc>
                <a:spcPct val="150000"/>
              </a:lnSpc>
            </a:pPr>
            <a:r>
              <a:rPr lang="en-US" sz="3400" b="1" dirty="0" smtClean="0">
                <a:latin typeface="Segoe UI" panose="020B0502040204020203" pitchFamily="34" charset="0"/>
                <a:cs typeface="Segoe UI" panose="020B0502040204020203" pitchFamily="34" charset="0"/>
              </a:rPr>
              <a:t>Updated Division Websites</a:t>
            </a:r>
            <a:endParaRPr lang="en-US" sz="3400" b="1" dirty="0" smtClean="0">
              <a:latin typeface="Segoe UI" panose="020B0502040204020203" pitchFamily="34" charset="0"/>
              <a:cs typeface="Segoe UI" panose="020B0502040204020203" pitchFamily="34" charset="0"/>
            </a:endParaRPr>
          </a:p>
          <a:p>
            <a:pPr>
              <a:lnSpc>
                <a:spcPct val="150000"/>
              </a:lnSpc>
            </a:pPr>
            <a:r>
              <a:rPr lang="en-US" sz="3400" b="1" dirty="0" smtClean="0">
                <a:latin typeface="Segoe UI" panose="020B0502040204020203" pitchFamily="34" charset="0"/>
                <a:cs typeface="Segoe UI" panose="020B0502040204020203" pitchFamily="34" charset="0"/>
              </a:rPr>
              <a:t>Canvas Shell </a:t>
            </a:r>
            <a:r>
              <a:rPr lang="en-US" sz="3400" b="1" dirty="0" smtClean="0">
                <a:latin typeface="Segoe UI" panose="020B0502040204020203" pitchFamily="34" charset="0"/>
                <a:cs typeface="Segoe UI" panose="020B0502040204020203" pitchFamily="34" charset="0"/>
              </a:rPr>
              <a:t>Pilot for Uploading Documents</a:t>
            </a:r>
            <a:endParaRPr lang="en-US" sz="3400" b="1" dirty="0" smtClean="0">
              <a:latin typeface="Segoe UI" panose="020B0502040204020203" pitchFamily="34" charset="0"/>
              <a:cs typeface="Segoe UI" panose="020B0502040204020203" pitchFamily="34" charset="0"/>
            </a:endParaRPr>
          </a:p>
          <a:p>
            <a:pPr>
              <a:lnSpc>
                <a:spcPct val="150000"/>
              </a:lnSpc>
            </a:pPr>
            <a:r>
              <a:rPr lang="en-US" sz="3400" b="1" dirty="0" smtClean="0">
                <a:latin typeface="Segoe UI" panose="020B0502040204020203" pitchFamily="34" charset="0"/>
                <a:cs typeface="Segoe UI" panose="020B0502040204020203" pitchFamily="34" charset="0"/>
              </a:rPr>
              <a:t>Study Abroad Programs</a:t>
            </a:r>
          </a:p>
          <a:p>
            <a:pPr>
              <a:lnSpc>
                <a:spcPct val="150000"/>
              </a:lnSpc>
            </a:pPr>
            <a:r>
              <a:rPr lang="en-US" sz="3400" b="1" dirty="0">
                <a:latin typeface="Segoe UI" panose="020B0502040204020203" pitchFamily="34" charset="0"/>
                <a:cs typeface="Segoe UI" panose="020B0502040204020203" pitchFamily="34" charset="0"/>
              </a:rPr>
              <a:t>Updates</a:t>
            </a:r>
            <a:endParaRPr lang="en-US" sz="3400" b="1" dirty="0" smtClean="0">
              <a:latin typeface="Segoe UI" panose="020B0502040204020203" pitchFamily="34" charset="0"/>
              <a:cs typeface="Segoe UI" panose="020B0502040204020203" pitchFamily="34" charset="0"/>
            </a:endParaRPr>
          </a:p>
          <a:p>
            <a:pPr>
              <a:lnSpc>
                <a:spcPct val="150000"/>
              </a:lnSpc>
            </a:pPr>
            <a:r>
              <a:rPr lang="en-US" sz="3400" b="1" dirty="0" smtClean="0">
                <a:latin typeface="Segoe UI" panose="020B0502040204020203" pitchFamily="34" charset="0"/>
                <a:cs typeface="Segoe UI" panose="020B0502040204020203" pitchFamily="34" charset="0"/>
              </a:rPr>
              <a:t>Travelling Folders</a:t>
            </a:r>
          </a:p>
          <a:p>
            <a:pPr>
              <a:lnSpc>
                <a:spcPct val="150000"/>
              </a:lnSpc>
            </a:pPr>
            <a:r>
              <a:rPr lang="en-US" sz="3400" b="1" dirty="0" smtClean="0">
                <a:latin typeface="Segoe UI" panose="020B0502040204020203" pitchFamily="34" charset="0"/>
                <a:cs typeface="Segoe UI" panose="020B0502040204020203" pitchFamily="34" charset="0"/>
              </a:rPr>
              <a:t>Questions</a:t>
            </a:r>
            <a:endParaRPr lang="en-US" sz="3400" b="1" dirty="0" smtClean="0">
              <a:latin typeface="Segoe UI" panose="020B0502040204020203" pitchFamily="34" charset="0"/>
              <a:cs typeface="Segoe UI" panose="020B0502040204020203" pitchFamily="34" charset="0"/>
            </a:endParaRPr>
          </a:p>
          <a:p>
            <a:pPr lvl="1"/>
            <a:endParaRPr lang="en-US"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514892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F6D58-1A39-41ED-99F7-0CE9F03BD344}"/>
              </a:ext>
            </a:extLst>
          </p:cNvPr>
          <p:cNvSpPr>
            <a:spLocks noGrp="1"/>
          </p:cNvSpPr>
          <p:nvPr>
            <p:ph type="title"/>
          </p:nvPr>
        </p:nvSpPr>
        <p:spPr>
          <a:xfrm>
            <a:off x="777549" y="391393"/>
            <a:ext cx="5406902" cy="1469965"/>
          </a:xfrm>
        </p:spPr>
        <p:txBody>
          <a:bodyPr anchor="ctr">
            <a:normAutofit/>
          </a:bodyPr>
          <a:lstStyle/>
          <a:p>
            <a:r>
              <a:rPr lang="en-US" sz="4000" b="1" dirty="0" smtClean="0">
                <a:latin typeface="Franklin Gothic Book" panose="020B0503020102020204" pitchFamily="34" charset="0"/>
                <a:cs typeface="Segoe UI" panose="020B0502040204020203" pitchFamily="34" charset="0"/>
              </a:rPr>
              <a:t>VISION FOR DIVISIONS</a:t>
            </a:r>
            <a:endParaRPr lang="en-US" sz="4000" b="1" dirty="0">
              <a:latin typeface="Franklin Gothic Book" panose="020B0503020102020204" pitchFamily="34" charset="0"/>
              <a:cs typeface="Segoe UI" panose="020B0502040204020203" pitchFamily="34" charset="0"/>
            </a:endParaRPr>
          </a:p>
        </p:txBody>
      </p:sp>
      <p:sp>
        <p:nvSpPr>
          <p:cNvPr id="3" name="Content Placeholder 2">
            <a:extLst>
              <a:ext uri="{FF2B5EF4-FFF2-40B4-BE49-F238E27FC236}">
                <a16:creationId xmlns:a16="http://schemas.microsoft.com/office/drawing/2014/main" id="{3BF933A4-33C5-4102-BBB0-9B15EFF2F292}"/>
              </a:ext>
            </a:extLst>
          </p:cNvPr>
          <p:cNvSpPr>
            <a:spLocks noGrp="1"/>
          </p:cNvSpPr>
          <p:nvPr>
            <p:ph idx="1"/>
          </p:nvPr>
        </p:nvSpPr>
        <p:spPr>
          <a:xfrm>
            <a:off x="2049396" y="1778924"/>
            <a:ext cx="6063825" cy="4630189"/>
          </a:xfrm>
        </p:spPr>
        <p:txBody>
          <a:bodyPr vert="horz" lIns="91440" tIns="45720" rIns="91440" bIns="45720" rtlCol="0" anchor="t">
            <a:normAutofit lnSpcReduction="10000"/>
          </a:bodyPr>
          <a:lstStyle/>
          <a:p>
            <a:pPr>
              <a:lnSpc>
                <a:spcPct val="150000"/>
              </a:lnSpc>
            </a:pPr>
            <a:r>
              <a:rPr lang="en-US" sz="3600" dirty="0" smtClean="0">
                <a:latin typeface="Segoe UI" panose="020B0502040204020203" pitchFamily="34" charset="0"/>
                <a:cs typeface="Segoe UI" panose="020B0502040204020203" pitchFamily="34" charset="0"/>
              </a:rPr>
              <a:t>Communication</a:t>
            </a:r>
          </a:p>
          <a:p>
            <a:pPr>
              <a:lnSpc>
                <a:spcPct val="150000"/>
              </a:lnSpc>
            </a:pPr>
            <a:r>
              <a:rPr lang="en-US" sz="3600" dirty="0" smtClean="0">
                <a:latin typeface="Segoe UI" panose="020B0502040204020203" pitchFamily="34" charset="0"/>
                <a:cs typeface="Segoe UI" panose="020B0502040204020203" pitchFamily="34" charset="0"/>
              </a:rPr>
              <a:t>Collaboration</a:t>
            </a:r>
          </a:p>
          <a:p>
            <a:pPr>
              <a:lnSpc>
                <a:spcPct val="150000"/>
              </a:lnSpc>
            </a:pPr>
            <a:r>
              <a:rPr lang="en-US" sz="3600" dirty="0" smtClean="0">
                <a:latin typeface="Segoe UI" panose="020B0502040204020203" pitchFamily="34" charset="0"/>
                <a:cs typeface="Segoe UI" panose="020B0502040204020203" pitchFamily="34" charset="0"/>
              </a:rPr>
              <a:t>Collegiality</a:t>
            </a:r>
          </a:p>
          <a:p>
            <a:pPr>
              <a:lnSpc>
                <a:spcPct val="150000"/>
              </a:lnSpc>
            </a:pPr>
            <a:r>
              <a:rPr lang="en-US" sz="3600" dirty="0" smtClean="0">
                <a:latin typeface="Segoe UI" panose="020B0502040204020203" pitchFamily="34" charset="0"/>
                <a:cs typeface="Segoe UI" panose="020B0502040204020203" pitchFamily="34" charset="0"/>
              </a:rPr>
              <a:t>Professional Development</a:t>
            </a:r>
          </a:p>
          <a:p>
            <a:pPr>
              <a:lnSpc>
                <a:spcPct val="150000"/>
              </a:lnSpc>
            </a:pPr>
            <a:r>
              <a:rPr lang="en-US" sz="3600" dirty="0" smtClean="0">
                <a:latin typeface="Segoe UI" panose="020B0502040204020203" pitchFamily="34" charset="0"/>
                <a:cs typeface="Segoe UI" panose="020B0502040204020203" pitchFamily="34" charset="0"/>
              </a:rPr>
              <a:t>Use of technology</a:t>
            </a:r>
            <a:endParaRPr lang="en-US" sz="3600" dirty="0">
              <a:latin typeface="Segoe UI" panose="020B0502040204020203" pitchFamily="34" charset="0"/>
              <a:cs typeface="Segoe UI" panose="020B0502040204020203" pitchFamily="34" charset="0"/>
            </a:endParaRPr>
          </a:p>
          <a:p>
            <a:endParaRPr lang="en-US" sz="2000" dirty="0">
              <a:latin typeface="Franklin Gothic Book" panose="020B0503020102020204" pitchFamily="34" charset="0"/>
            </a:endParaRPr>
          </a:p>
        </p:txBody>
      </p:sp>
      <p:pic>
        <p:nvPicPr>
          <p:cNvPr id="4" name="Graphic 3" descr="Chat">
            <a:extLst>
              <a:ext uri="{FF2B5EF4-FFF2-40B4-BE49-F238E27FC236}">
                <a16:creationId xmlns:a16="http://schemas.microsoft.com/office/drawing/2014/main" id="{AEE98CC8-0F49-4433-9FD0-35E20C04B5D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838200" y="2880360"/>
            <a:ext cx="1097280" cy="1097280"/>
          </a:xfrm>
          <a:prstGeom prst="rect">
            <a:avLst/>
          </a:prstGeom>
        </p:spPr>
      </p:pic>
      <p:pic>
        <p:nvPicPr>
          <p:cNvPr id="8" name="Graphic 7">
            <a:extLst>
              <a:ext uri="{FF2B5EF4-FFF2-40B4-BE49-F238E27FC236}">
                <a16:creationId xmlns:a16="http://schemas.microsoft.com/office/drawing/2014/main" id="{590430A8-7125-464C-98BA-3409573DB574}"/>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5000"/>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6641431" y="816337"/>
            <a:ext cx="5225327" cy="5225327"/>
          </a:xfrm>
          <a:prstGeom prst="rect">
            <a:avLst/>
          </a:prstGeom>
        </p:spPr>
      </p:pic>
    </p:spTree>
    <p:extLst>
      <p:ext uri="{BB962C8B-B14F-4D97-AF65-F5344CB8AC3E}">
        <p14:creationId xmlns:p14="http://schemas.microsoft.com/office/powerpoint/2010/main" val="28809097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t>New LSLA Adjunct Faculty</a:t>
            </a:r>
            <a:endParaRPr lang="en-US" sz="48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7599380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17389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t>New STEAM Adjunct Faculty</a:t>
            </a:r>
            <a:endParaRPr lang="en-US" sz="4800" b="1" dirty="0"/>
          </a:p>
        </p:txBody>
      </p:sp>
      <p:graphicFrame>
        <p:nvGraphicFramePr>
          <p:cNvPr id="4" name="Content Placeholder 3"/>
          <p:cNvGraphicFramePr>
            <a:graphicFrameLocks noGrp="1"/>
          </p:cNvGraphicFramePr>
          <p:nvPr>
            <p:ph idx="1"/>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409765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D9B4E-C292-45AA-8116-562703040382}"/>
              </a:ext>
            </a:extLst>
          </p:cNvPr>
          <p:cNvSpPr>
            <a:spLocks noGrp="1"/>
          </p:cNvSpPr>
          <p:nvPr>
            <p:ph type="title"/>
          </p:nvPr>
        </p:nvSpPr>
        <p:spPr>
          <a:xfrm>
            <a:off x="472440" y="421332"/>
            <a:ext cx="5406902" cy="1469965"/>
          </a:xfrm>
        </p:spPr>
        <p:txBody>
          <a:bodyPr anchor="ctr">
            <a:normAutofit/>
          </a:bodyPr>
          <a:lstStyle/>
          <a:p>
            <a:r>
              <a:rPr lang="en-US" b="1" dirty="0" smtClean="0">
                <a:latin typeface="Franklin Gothic Book" panose="020B0503020102020204" pitchFamily="34" charset="0"/>
                <a:cs typeface="Segoe UI" panose="020B0502040204020203" pitchFamily="34" charset="0"/>
              </a:rPr>
              <a:t>DIVISION WEBSITES</a:t>
            </a:r>
            <a:endParaRPr lang="en-US" b="1" dirty="0">
              <a:latin typeface="Franklin Gothic Book" panose="020B0503020102020204" pitchFamily="34" charset="0"/>
              <a:cs typeface="Segoe UI" panose="020B0502040204020203" pitchFamily="34" charset="0"/>
            </a:endParaRPr>
          </a:p>
        </p:txBody>
      </p:sp>
      <p:sp>
        <p:nvSpPr>
          <p:cNvPr id="3" name="Content Placeholder 2">
            <a:extLst>
              <a:ext uri="{FF2B5EF4-FFF2-40B4-BE49-F238E27FC236}">
                <a16:creationId xmlns:a16="http://schemas.microsoft.com/office/drawing/2014/main" id="{81072FAC-EEE9-4F26-A784-BC07EACCBE9F}"/>
              </a:ext>
            </a:extLst>
          </p:cNvPr>
          <p:cNvSpPr>
            <a:spLocks noGrp="1"/>
          </p:cNvSpPr>
          <p:nvPr>
            <p:ph idx="1"/>
          </p:nvPr>
        </p:nvSpPr>
        <p:spPr>
          <a:xfrm>
            <a:off x="2061555" y="1891297"/>
            <a:ext cx="9152314" cy="4382438"/>
          </a:xfrm>
        </p:spPr>
        <p:txBody>
          <a:bodyPr vert="horz" lIns="91440" tIns="45720" rIns="91440" bIns="45720" rtlCol="0" anchor="t">
            <a:normAutofit/>
          </a:bodyPr>
          <a:lstStyle/>
          <a:p>
            <a:pPr marL="0" indent="0">
              <a:buNone/>
            </a:pPr>
            <a:r>
              <a:rPr lang="en-US" sz="3600" dirty="0" smtClean="0">
                <a:latin typeface="Segoe UI" panose="020B0502040204020203" pitchFamily="34" charset="0"/>
                <a:cs typeface="Segoe UI" panose="020B0502040204020203" pitchFamily="34" charset="0"/>
              </a:rPr>
              <a:t>The websites have been updated to include:</a:t>
            </a:r>
          </a:p>
          <a:p>
            <a:pPr marL="0" indent="0">
              <a:buNone/>
            </a:pPr>
            <a:endParaRPr lang="en-US" sz="3600" dirty="0" smtClean="0">
              <a:latin typeface="Segoe UI" panose="020B0502040204020203" pitchFamily="34" charset="0"/>
              <a:cs typeface="Segoe UI" panose="020B0502040204020203" pitchFamily="34" charset="0"/>
            </a:endParaRPr>
          </a:p>
          <a:p>
            <a:pPr lvl="1"/>
            <a:r>
              <a:rPr lang="en-US" sz="3600" dirty="0" smtClean="0">
                <a:latin typeface="Segoe UI" panose="020B0502040204020203" pitchFamily="34" charset="0"/>
                <a:cs typeface="Segoe UI" panose="020B0502040204020203" pitchFamily="34" charset="0"/>
              </a:rPr>
              <a:t>Forms</a:t>
            </a:r>
          </a:p>
          <a:p>
            <a:pPr lvl="1"/>
            <a:r>
              <a:rPr lang="en-US" sz="3600" dirty="0" smtClean="0">
                <a:latin typeface="Segoe UI" panose="020B0502040204020203" pitchFamily="34" charset="0"/>
                <a:cs typeface="Segoe UI" panose="020B0502040204020203" pitchFamily="34" charset="0"/>
              </a:rPr>
              <a:t>How-to Instructions</a:t>
            </a:r>
          </a:p>
          <a:p>
            <a:pPr lvl="1"/>
            <a:r>
              <a:rPr lang="en-US" sz="3600" dirty="0" smtClean="0">
                <a:latin typeface="Segoe UI" panose="020B0502040204020203" pitchFamily="34" charset="0"/>
                <a:cs typeface="Segoe UI" panose="020B0502040204020203" pitchFamily="34" charset="0"/>
              </a:rPr>
              <a:t>Important Dates</a:t>
            </a:r>
          </a:p>
          <a:p>
            <a:pPr lvl="1"/>
            <a:r>
              <a:rPr lang="en-US" sz="3600" dirty="0" smtClean="0">
                <a:latin typeface="Segoe UI" panose="020B0502040204020203" pitchFamily="34" charset="0"/>
                <a:cs typeface="Segoe UI" panose="020B0502040204020203" pitchFamily="34" charset="0"/>
              </a:rPr>
              <a:t>Contact information</a:t>
            </a:r>
          </a:p>
          <a:p>
            <a:pPr lvl="1"/>
            <a:endParaRPr lang="en-US" sz="3600" dirty="0">
              <a:latin typeface="Segoe UI" panose="020B0502040204020203" pitchFamily="34" charset="0"/>
              <a:cs typeface="Segoe UI" panose="020B0502040204020203" pitchFamily="34" charset="0"/>
            </a:endParaRPr>
          </a:p>
          <a:p>
            <a:pPr marL="457200" lvl="1" indent="0">
              <a:buNone/>
            </a:pPr>
            <a:endParaRPr lang="en-US" sz="3600" dirty="0" smtClean="0">
              <a:latin typeface="Segoe UI" panose="020B0502040204020203" pitchFamily="34" charset="0"/>
              <a:cs typeface="Segoe UI" panose="020B0502040204020203" pitchFamily="34" charset="0"/>
            </a:endParaRPr>
          </a:p>
          <a:p>
            <a:pPr marL="1371600" lvl="3" indent="0">
              <a:buNone/>
            </a:pPr>
            <a:endParaRPr lang="en-US" sz="3000" dirty="0" smtClean="0">
              <a:latin typeface="Segoe UI" panose="020B0502040204020203" pitchFamily="34" charset="0"/>
              <a:cs typeface="Segoe UI" panose="020B0502040204020203" pitchFamily="34" charset="0"/>
            </a:endParaRPr>
          </a:p>
          <a:p>
            <a:pPr marL="1371600" lvl="3" indent="0">
              <a:buNone/>
            </a:pPr>
            <a:endParaRPr lang="en-US" sz="3000" dirty="0">
              <a:latin typeface="Segoe UI" panose="020B0502040204020203" pitchFamily="34" charset="0"/>
              <a:cs typeface="Segoe UI" panose="020B0502040204020203" pitchFamily="34" charset="0"/>
            </a:endParaRPr>
          </a:p>
          <a:p>
            <a:pPr marL="1371600" lvl="3" indent="0">
              <a:buNone/>
            </a:pPr>
            <a:endParaRPr lang="en-US" sz="3000" dirty="0">
              <a:latin typeface="Segoe UI" panose="020B0502040204020203" pitchFamily="34" charset="0"/>
              <a:cs typeface="Segoe UI" panose="020B0502040204020203" pitchFamily="34" charset="0"/>
            </a:endParaRPr>
          </a:p>
        </p:txBody>
      </p:sp>
      <p:pic>
        <p:nvPicPr>
          <p:cNvPr id="5" name="Graphic 4" descr="Open Book">
            <a:extLst>
              <a:ext uri="{FF2B5EF4-FFF2-40B4-BE49-F238E27FC236}">
                <a16:creationId xmlns:a16="http://schemas.microsoft.com/office/drawing/2014/main" id="{DEFE964D-9F1C-4F69-ADD3-0E1AB324E19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838200" y="2880360"/>
            <a:ext cx="1097280" cy="1097280"/>
          </a:xfrm>
          <a:prstGeom prst="rect">
            <a:avLst/>
          </a:prstGeom>
        </p:spPr>
      </p:pic>
      <p:pic>
        <p:nvPicPr>
          <p:cNvPr id="9" name="Graphic 8">
            <a:extLst>
              <a:ext uri="{FF2B5EF4-FFF2-40B4-BE49-F238E27FC236}">
                <a16:creationId xmlns:a16="http://schemas.microsoft.com/office/drawing/2014/main" id="{35127EDA-5861-47AB-8729-620CFC7DAC07}"/>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5000"/>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6641431" y="816337"/>
            <a:ext cx="5225327" cy="5225327"/>
          </a:xfrm>
          <a:prstGeom prst="rect">
            <a:avLst/>
          </a:prstGeom>
        </p:spPr>
      </p:pic>
    </p:spTree>
    <p:extLst>
      <p:ext uri="{BB962C8B-B14F-4D97-AF65-F5344CB8AC3E}">
        <p14:creationId xmlns:p14="http://schemas.microsoft.com/office/powerpoint/2010/main" val="381659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atin typeface="Segoe UI" panose="020B0502040204020203" pitchFamily="34" charset="0"/>
                <a:cs typeface="Segoe UI" panose="020B0502040204020203" pitchFamily="34" charset="0"/>
              </a:rPr>
              <a:t>CANVAS </a:t>
            </a:r>
            <a:r>
              <a:rPr lang="en-US" b="1" dirty="0" smtClean="0">
                <a:latin typeface="Segoe UI" panose="020B0502040204020203" pitchFamily="34" charset="0"/>
                <a:cs typeface="Segoe UI" panose="020B0502040204020203" pitchFamily="34" charset="0"/>
              </a:rPr>
              <a:t>SHELL </a:t>
            </a:r>
            <a:r>
              <a:rPr lang="en-US" b="1" dirty="0" smtClean="0">
                <a:latin typeface="Segoe UI" panose="020B0502040204020203" pitchFamily="34" charset="0"/>
                <a:cs typeface="Segoe UI" panose="020B0502040204020203" pitchFamily="34" charset="0"/>
              </a:rPr>
              <a:t>PILOT FOR UPLOADING DOCUMENTS</a:t>
            </a:r>
            <a:r>
              <a:rPr lang="en-US" dirty="0" smtClean="0">
                <a:latin typeface="Segoe UI" panose="020B0502040204020203" pitchFamily="34" charset="0"/>
                <a:cs typeface="Segoe UI" panose="020B0502040204020203" pitchFamily="34" charset="0"/>
              </a:rPr>
              <a:t/>
            </a:r>
            <a:br>
              <a:rPr lang="en-US" dirty="0" smtClean="0">
                <a:latin typeface="Segoe UI" panose="020B0502040204020203" pitchFamily="34" charset="0"/>
                <a:cs typeface="Segoe UI" panose="020B0502040204020203" pitchFamily="34" charset="0"/>
              </a:rPr>
            </a:br>
            <a:r>
              <a:rPr lang="en-US" sz="3600" dirty="0" smtClean="0">
                <a:latin typeface="Segoe UI" panose="020B0502040204020203" pitchFamily="34" charset="0"/>
                <a:cs typeface="Segoe UI" panose="020B0502040204020203" pitchFamily="34" charset="0"/>
              </a:rPr>
              <a:t>Presented by Jennifer Fowler</a:t>
            </a:r>
            <a:r>
              <a:rPr lang="en-US" dirty="0" smtClean="0">
                <a:latin typeface="Segoe UI" panose="020B0502040204020203" pitchFamily="34" charset="0"/>
                <a:cs typeface="Segoe UI" panose="020B0502040204020203" pitchFamily="34" charset="0"/>
              </a:rPr>
              <a:t/>
            </a:r>
            <a:br>
              <a:rPr lang="en-US" dirty="0" smtClean="0">
                <a:latin typeface="Segoe UI" panose="020B0502040204020203" pitchFamily="34" charset="0"/>
                <a:cs typeface="Segoe UI" panose="020B0502040204020203" pitchFamily="34" charset="0"/>
              </a:rPr>
            </a:br>
            <a:endParaRPr lang="en-US"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907162"/>
            <a:ext cx="10515600" cy="4188264"/>
          </a:xfrm>
        </p:spPr>
      </p:pic>
    </p:spTree>
    <p:extLst>
      <p:ext uri="{BB962C8B-B14F-4D97-AF65-F5344CB8AC3E}">
        <p14:creationId xmlns:p14="http://schemas.microsoft.com/office/powerpoint/2010/main" val="2728661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
            </a:r>
            <a:br>
              <a:rPr lang="en-US" b="1" dirty="0"/>
            </a:br>
            <a:r>
              <a:rPr lang="en-US" b="1" dirty="0" smtClean="0"/>
              <a:t>GHANA </a:t>
            </a:r>
            <a:r>
              <a:rPr lang="en-US" b="1" dirty="0" smtClean="0"/>
              <a:t>STUDY ABROAD PROGRAM</a:t>
            </a:r>
            <a:endParaRPr lang="en-US" sz="3600" b="1" dirty="0"/>
          </a:p>
        </p:txBody>
      </p:sp>
      <p:sp>
        <p:nvSpPr>
          <p:cNvPr id="3" name="Content Placeholder 2"/>
          <p:cNvSpPr>
            <a:spLocks noGrp="1"/>
          </p:cNvSpPr>
          <p:nvPr>
            <p:ph type="body" idx="1"/>
          </p:nvPr>
        </p:nvSpPr>
        <p:spPr>
          <a:xfrm>
            <a:off x="839788" y="1681163"/>
            <a:ext cx="6643641" cy="823912"/>
          </a:xfrm>
        </p:spPr>
        <p:txBody>
          <a:bodyPr>
            <a:normAutofit lnSpcReduction="10000"/>
          </a:bodyPr>
          <a:lstStyle/>
          <a:p>
            <a:pPr algn="ctr"/>
            <a:endParaRPr lang="en-US" dirty="0" smtClean="0">
              <a:hlinkClick r:id="rId2" action="ppaction://hlinkfile"/>
            </a:endParaRPr>
          </a:p>
          <a:p>
            <a:pPr algn="ctr"/>
            <a:r>
              <a:rPr lang="en-US" dirty="0" smtClean="0">
                <a:hlinkClick r:id="rId2" action="ppaction://hlinkfile"/>
              </a:rPr>
              <a:t>Ghana Study Abroad Program</a:t>
            </a:r>
            <a:endParaRPr lang="en-US" dirty="0" smtClean="0"/>
          </a:p>
          <a:p>
            <a:endParaRPr lang="en-US" dirty="0" smtClean="0"/>
          </a:p>
        </p:txBody>
      </p:sp>
      <p:sp>
        <p:nvSpPr>
          <p:cNvPr id="12" name="Content Placeholder 11"/>
          <p:cNvSpPr>
            <a:spLocks noGrp="1"/>
          </p:cNvSpPr>
          <p:nvPr>
            <p:ph sz="half" idx="2"/>
          </p:nvPr>
        </p:nvSpPr>
        <p:spPr/>
        <p:txBody>
          <a:bodyPr/>
          <a:lstStyle/>
          <a:p>
            <a:pPr marL="0" indent="0">
              <a:buNone/>
            </a:pPr>
            <a:endParaRPr lang="en-US" dirty="0"/>
          </a:p>
        </p:txBody>
      </p:sp>
      <p:sp>
        <p:nvSpPr>
          <p:cNvPr id="13" name="Text Placeholder 12"/>
          <p:cNvSpPr>
            <a:spLocks noGrp="1"/>
          </p:cNvSpPr>
          <p:nvPr>
            <p:ph type="body" sz="quarter" idx="3"/>
          </p:nvPr>
        </p:nvSpPr>
        <p:spPr>
          <a:xfrm>
            <a:off x="7658054" y="1681163"/>
            <a:ext cx="3871959" cy="823912"/>
          </a:xfrm>
        </p:spPr>
        <p:txBody>
          <a:bodyPr/>
          <a:lstStyle/>
          <a:p>
            <a:r>
              <a:rPr lang="en-US" dirty="0" smtClean="0"/>
              <a:t>Ghana </a:t>
            </a:r>
            <a:r>
              <a:rPr lang="en-US" dirty="0"/>
              <a:t>School Supplies Drive</a:t>
            </a:r>
          </a:p>
          <a:p>
            <a:endParaRPr lang="en-US" dirty="0"/>
          </a:p>
        </p:txBody>
      </p:sp>
      <p:sp>
        <p:nvSpPr>
          <p:cNvPr id="14" name="Content Placeholder 13"/>
          <p:cNvSpPr>
            <a:spLocks noGrp="1"/>
          </p:cNvSpPr>
          <p:nvPr>
            <p:ph sz="quarter" idx="4"/>
          </p:nvPr>
        </p:nvSpPr>
        <p:spPr/>
        <p:txBody>
          <a:bodyPr/>
          <a:lstStyle/>
          <a:p>
            <a:pPr marL="0" indent="0">
              <a:buNone/>
            </a:pPr>
            <a:endParaRPr lang="en-US" dirty="0"/>
          </a:p>
        </p:txBody>
      </p:sp>
      <p:pic>
        <p:nvPicPr>
          <p:cNvPr id="4" name="Picture 3"/>
          <p:cNvPicPr>
            <a:picLocks noChangeAspect="1"/>
          </p:cNvPicPr>
          <p:nvPr/>
        </p:nvPicPr>
        <p:blipFill>
          <a:blip r:embed="rId3"/>
          <a:stretch>
            <a:fillRect/>
          </a:stretch>
        </p:blipFill>
        <p:spPr>
          <a:xfrm>
            <a:off x="8153883" y="2505075"/>
            <a:ext cx="2951020" cy="3798852"/>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4542" y="2505075"/>
            <a:ext cx="6753513" cy="3798852"/>
          </a:xfrm>
          <a:prstGeom prst="rect">
            <a:avLst/>
          </a:prstGeom>
        </p:spPr>
      </p:pic>
    </p:spTree>
    <p:extLst>
      <p:ext uri="{BB962C8B-B14F-4D97-AF65-F5344CB8AC3E}">
        <p14:creationId xmlns:p14="http://schemas.microsoft.com/office/powerpoint/2010/main" val="14690501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LSLA Division Update</a:t>
            </a:r>
            <a:endParaRPr lang="en-US" dirty="0"/>
          </a:p>
        </p:txBody>
      </p:sp>
      <p:sp>
        <p:nvSpPr>
          <p:cNvPr id="3" name="Text Placeholder 2"/>
          <p:cNvSpPr>
            <a:spLocks noGrp="1"/>
          </p:cNvSpPr>
          <p:nvPr>
            <p:ph type="body" idx="1"/>
          </p:nvPr>
        </p:nvSpPr>
        <p:spPr/>
        <p:txBody>
          <a:bodyPr>
            <a:normAutofit/>
          </a:bodyPr>
          <a:lstStyle/>
          <a:p>
            <a:pPr algn="ctr"/>
            <a:r>
              <a:rPr lang="en-US" dirty="0" smtClean="0"/>
              <a:t>Valerie Hollins 			</a:t>
            </a:r>
            <a:endParaRPr lang="en-US" dirty="0"/>
          </a:p>
        </p:txBody>
      </p:sp>
      <p:sp>
        <p:nvSpPr>
          <p:cNvPr id="4" name="Content Placeholder 3"/>
          <p:cNvSpPr>
            <a:spLocks noGrp="1"/>
          </p:cNvSpPr>
          <p:nvPr>
            <p:ph sz="half" idx="2"/>
          </p:nvPr>
        </p:nvSpPr>
        <p:spPr/>
        <p:txBody>
          <a:bodyPr/>
          <a:lstStyle/>
          <a:p>
            <a:endParaRPr lang="en-US" dirty="0"/>
          </a:p>
        </p:txBody>
      </p:sp>
      <p:sp>
        <p:nvSpPr>
          <p:cNvPr id="5" name="Text Placeholder 4"/>
          <p:cNvSpPr>
            <a:spLocks noGrp="1"/>
          </p:cNvSpPr>
          <p:nvPr>
            <p:ph type="body" sz="quarter" idx="3"/>
          </p:nvPr>
        </p:nvSpPr>
        <p:spPr/>
        <p:txBody>
          <a:bodyPr/>
          <a:lstStyle/>
          <a:p>
            <a:pPr algn="ctr"/>
            <a:r>
              <a:rPr lang="en-US" dirty="0" smtClean="0"/>
              <a:t>Suggestion Box</a:t>
            </a:r>
            <a:endParaRPr lang="en-US" dirty="0"/>
          </a:p>
        </p:txBody>
      </p:sp>
      <p:sp>
        <p:nvSpPr>
          <p:cNvPr id="6" name="Content Placeholder 5"/>
          <p:cNvSpPr>
            <a:spLocks noGrp="1"/>
          </p:cNvSpPr>
          <p:nvPr>
            <p:ph sz="quarter" idx="4"/>
          </p:nvPr>
        </p:nvSpPr>
        <p:spPr/>
        <p:txBody>
          <a:bodyPr/>
          <a:lstStyle/>
          <a:p>
            <a:endParaRPr lang="en-US"/>
          </a:p>
        </p:txBody>
      </p:sp>
    </p:spTree>
    <p:extLst>
      <p:ext uri="{BB962C8B-B14F-4D97-AF65-F5344CB8AC3E}">
        <p14:creationId xmlns:p14="http://schemas.microsoft.com/office/powerpoint/2010/main" val="26023378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search Presentation.potx" id="{56FA722C-F846-4CAB-B731-AD623A5E3E2F}" vid="{D64B6417-52F1-44C8-A69F-2D9066A0468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Research presentation</Template>
  <TotalTime>0</TotalTime>
  <Words>1280</Words>
  <Application>Microsoft Office PowerPoint</Application>
  <PresentationFormat>Widescreen</PresentationFormat>
  <Paragraphs>116</Paragraphs>
  <Slides>11</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Calibri Light</vt:lpstr>
      <vt:lpstr>Franklin Gothic Book</vt:lpstr>
      <vt:lpstr>Segoe UI</vt:lpstr>
      <vt:lpstr>Office Theme</vt:lpstr>
      <vt:lpstr>Liberal Studies and Language Arts and STEAM Division Meeting</vt:lpstr>
      <vt:lpstr>AGENDA</vt:lpstr>
      <vt:lpstr>VISION FOR DIVISIONS</vt:lpstr>
      <vt:lpstr>New LSLA Adjunct Faculty</vt:lpstr>
      <vt:lpstr>New STEAM Adjunct Faculty</vt:lpstr>
      <vt:lpstr>DIVISION WEBSITES</vt:lpstr>
      <vt:lpstr>CANVAS SHELL PILOT FOR UPLOADING DOCUMENTS Presented by Jennifer Fowler </vt:lpstr>
      <vt:lpstr> GHANA STUDY ABROAD PROGRAM</vt:lpstr>
      <vt:lpstr>LSLA Division Update</vt:lpstr>
      <vt:lpstr>TRAVELLING FOLDERS TOPICS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2018-10-23T00:02:00Z</dcterms:created>
  <dcterms:modified xsi:type="dcterms:W3CDTF">2019-01-18T00:13:21Z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Enabled">
    <vt:lpwstr>True</vt:lpwstr>
  </property>
  <property fmtid="{D5CDD505-2E9C-101B-9397-08002B2CF9AE}" pid="3" name="MSIP_Label_f42aa342-8706-4288-bd11-ebb85995028c_SiteId">
    <vt:lpwstr>72f988bf-86f1-41af-91ab-2d7cd011db47</vt:lpwstr>
  </property>
  <property fmtid="{D5CDD505-2E9C-101B-9397-08002B2CF9AE}" pid="4" name="MSIP_Label_f42aa342-8706-4288-bd11-ebb85995028c_Owner">
    <vt:lpwstr>v-abdarl@microsoft.com</vt:lpwstr>
  </property>
  <property fmtid="{D5CDD505-2E9C-101B-9397-08002B2CF9AE}" pid="5" name="MSIP_Label_f42aa342-8706-4288-bd11-ebb85995028c_SetDate">
    <vt:lpwstr>2018-08-20T21:31:52.5878850Z</vt:lpwstr>
  </property>
  <property fmtid="{D5CDD505-2E9C-101B-9397-08002B2CF9AE}" pid="6" name="MSIP_Label_f42aa342-8706-4288-bd11-ebb85995028c_Name">
    <vt:lpwstr>General</vt:lpwstr>
  </property>
  <property fmtid="{D5CDD505-2E9C-101B-9397-08002B2CF9AE}" pid="7" name="MSIP_Label_f42aa342-8706-4288-bd11-ebb85995028c_Application">
    <vt:lpwstr>Microsoft Azure Information Protection</vt:lpwstr>
  </property>
  <property fmtid="{D5CDD505-2E9C-101B-9397-08002B2CF9AE}" pid="8" name="MSIP_Label_f42aa342-8706-4288-bd11-ebb85995028c_Extended_MSFT_Method">
    <vt:lpwstr>Automatic</vt:lpwstr>
  </property>
  <property fmtid="{D5CDD505-2E9C-101B-9397-08002B2CF9AE}" pid="9" name="Sensitivity">
    <vt:lpwstr>General</vt:lpwstr>
  </property>
</Properties>
</file>