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78" r:id="rId4"/>
    <p:sldId id="261" r:id="rId5"/>
    <p:sldId id="273" r:id="rId6"/>
    <p:sldId id="275" r:id="rId7"/>
    <p:sldId id="279" r:id="rId8"/>
    <p:sldId id="280" r:id="rId9"/>
    <p:sldId id="282" r:id="rId10"/>
    <p:sldId id="281" r:id="rId11"/>
    <p:sldId id="276" r:id="rId12"/>
    <p:sldId id="277" r:id="rId13"/>
    <p:sldId id="265" r:id="rId14"/>
    <p:sldId id="267" r:id="rId15"/>
    <p:sldId id="266" r:id="rId16"/>
    <p:sldId id="268" r:id="rId17"/>
    <p:sldId id="269" r:id="rId18"/>
    <p:sldId id="271" r:id="rId19"/>
  </p:sldIdLst>
  <p:sldSz cx="9144000" cy="6858000" type="screen4x3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6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685FF-C433-919C-B557-6A2E2940661A}" v="25" dt="2019-09-16T03:49:15.675"/>
    <p1510:client id="{09CD271A-393A-4EEB-8171-A6817816D38E}" v="82" dt="2019-09-10T22:56:14.032"/>
    <p1510:client id="{0F2E8BFC-DC74-4508-401C-633DC5091A61}" v="603" dt="2020-09-14T01:57:00.633"/>
    <p1510:client id="{1DDE62A8-ABC0-ACD4-AF0F-4E55AF47A2A0}" v="80" dt="2019-09-12T01:32:11.675"/>
    <p1510:client id="{229307E1-1959-4310-81A0-3C4905E8684D}" v="739" dt="2020-10-12T20:41:29.095"/>
    <p1510:client id="{2A89BAF3-ECE5-4F0B-90A1-B4AB3DA4EDC3}" v="69" dt="2019-09-11T02:01:05.919"/>
    <p1510:client id="{2B079E2F-AF9E-3400-67B6-24E3A066C700}" v="1" dt="2019-09-13T02:19:54.231"/>
    <p1510:client id="{3B27D55C-E009-25F5-26A7-2236971E41DC}" v="5" dt="2019-09-12T19:38:44.263"/>
    <p1510:client id="{557B0875-184B-7D42-8FD8-F42E405B2821}" v="7" dt="2019-09-15T16:13:57.966"/>
    <p1510:client id="{70AB12CB-4348-2427-E45A-196A55A8D42F}" v="303" dt="2020-09-28T21:04:10.108"/>
    <p1510:client id="{77ED0F2E-08A8-E8C7-4B5F-7C5AB2420177}" v="32" dt="2019-09-10T21:59:45.077"/>
    <p1510:client id="{AD196D27-B0F4-6255-B530-0816D6349934}" v="238" dt="2019-09-16T17:02:15.056"/>
    <p1510:client id="{E87F4422-C4F3-C3CA-AD9B-1BA21C53FB54}" v="151" dt="2019-09-11T22:00:16.122"/>
    <p1510:client id="{F09EA544-D8F2-455D-9567-BEED318FF5CD}" v="31" dt="2019-09-12T15:35:06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ann" userId="S::amann@peralta.edu::e1ad2818-4733-4fdf-915b-21d42eaf1d7c" providerId="AD" clId="Web-{2B079E2F-AF9E-3400-67B6-24E3A066C700}"/>
    <pc:docChg chg="sldOrd">
      <pc:chgData name="Adam Mann" userId="S::amann@peralta.edu::e1ad2818-4733-4fdf-915b-21d42eaf1d7c" providerId="AD" clId="Web-{2B079E2F-AF9E-3400-67B6-24E3A066C700}" dt="2019-09-13T02:19:54.231" v="0"/>
      <pc:docMkLst>
        <pc:docMk/>
      </pc:docMkLst>
      <pc:sldChg chg="ord">
        <pc:chgData name="Adam Mann" userId="S::amann@peralta.edu::e1ad2818-4733-4fdf-915b-21d42eaf1d7c" providerId="AD" clId="Web-{2B079E2F-AF9E-3400-67B6-24E3A066C700}" dt="2019-09-13T02:19:54.231" v="0"/>
        <pc:sldMkLst>
          <pc:docMk/>
          <pc:sldMk cId="0" sldId="267"/>
        </pc:sldMkLst>
      </pc:sldChg>
    </pc:docChg>
  </pc:docChgLst>
  <pc:docChgLst>
    <pc:chgData name="Adam Mann" userId="S::amann@peralta.edu::e1ad2818-4733-4fdf-915b-21d42eaf1d7c" providerId="AD" clId="Web-{09CD271A-393A-4EEB-8171-A6817816D38E}"/>
    <pc:docChg chg="delSld modSld">
      <pc:chgData name="Adam Mann" userId="S::amann@peralta.edu::e1ad2818-4733-4fdf-915b-21d42eaf1d7c" providerId="AD" clId="Web-{09CD271A-393A-4EEB-8171-A6817816D38E}" dt="2019-09-10T22:56:14.032" v="77"/>
      <pc:docMkLst>
        <pc:docMk/>
      </pc:docMkLst>
      <pc:sldChg chg="modSp">
        <pc:chgData name="Adam Mann" userId="S::amann@peralta.edu::e1ad2818-4733-4fdf-915b-21d42eaf1d7c" providerId="AD" clId="Web-{09CD271A-393A-4EEB-8171-A6817816D38E}" dt="2019-09-10T22:45:30.449" v="69" actId="20577"/>
        <pc:sldMkLst>
          <pc:docMk/>
          <pc:sldMk cId="0" sldId="257"/>
        </pc:sldMkLst>
        <pc:spChg chg="mod">
          <ac:chgData name="Adam Mann" userId="S::amann@peralta.edu::e1ad2818-4733-4fdf-915b-21d42eaf1d7c" providerId="AD" clId="Web-{09CD271A-393A-4EEB-8171-A6817816D38E}" dt="2019-09-10T22:45:30.449" v="69" actId="20577"/>
          <ac:spMkLst>
            <pc:docMk/>
            <pc:sldMk cId="0" sldId="257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09CD271A-393A-4EEB-8171-A6817816D38E}" dt="2019-09-10T22:50:11.514" v="76" actId="20577"/>
        <pc:sldMkLst>
          <pc:docMk/>
          <pc:sldMk cId="0" sldId="258"/>
        </pc:sldMkLst>
        <pc:spChg chg="mod">
          <ac:chgData name="Adam Mann" userId="S::amann@peralta.edu::e1ad2818-4733-4fdf-915b-21d42eaf1d7c" providerId="AD" clId="Web-{09CD271A-393A-4EEB-8171-A6817816D38E}" dt="2019-09-10T22:50:05.826" v="75" actId="20577"/>
          <ac:spMkLst>
            <pc:docMk/>
            <pc:sldMk cId="0" sldId="258"/>
            <ac:spMk id="86" creationId="{00000000-0000-0000-0000-000000000000}"/>
          </ac:spMkLst>
        </pc:spChg>
        <pc:spChg chg="mod">
          <ac:chgData name="Adam Mann" userId="S::amann@peralta.edu::e1ad2818-4733-4fdf-915b-21d42eaf1d7c" providerId="AD" clId="Web-{09CD271A-393A-4EEB-8171-A6817816D38E}" dt="2019-09-10T22:50:11.514" v="76" actId="20577"/>
          <ac:spMkLst>
            <pc:docMk/>
            <pc:sldMk cId="0" sldId="258"/>
            <ac:spMk id="87" creationId="{00000000-0000-0000-0000-000000000000}"/>
          </ac:spMkLst>
        </pc:spChg>
      </pc:sldChg>
      <pc:sldChg chg="del">
        <pc:chgData name="Adam Mann" userId="S::amann@peralta.edu::e1ad2818-4733-4fdf-915b-21d42eaf1d7c" providerId="AD" clId="Web-{09CD271A-393A-4EEB-8171-A6817816D38E}" dt="2019-09-10T22:56:14.032" v="77"/>
        <pc:sldMkLst>
          <pc:docMk/>
          <pc:sldMk cId="0" sldId="264"/>
        </pc:sldMkLst>
      </pc:sldChg>
    </pc:docChg>
  </pc:docChgLst>
  <pc:docChgLst>
    <pc:chgData name="Adam Mann" userId="S::amann@peralta.edu::e1ad2818-4733-4fdf-915b-21d42eaf1d7c" providerId="AD" clId="Web-{77ED0F2E-08A8-E8C7-4B5F-7C5AB2420177}"/>
    <pc:docChg chg="delSld modSld">
      <pc:chgData name="Adam Mann" userId="S::amann@peralta.edu::e1ad2818-4733-4fdf-915b-21d42eaf1d7c" providerId="AD" clId="Web-{77ED0F2E-08A8-E8C7-4B5F-7C5AB2420177}" dt="2019-09-10T21:59:45.077" v="27" actId="1076"/>
      <pc:docMkLst>
        <pc:docMk/>
      </pc:docMkLst>
      <pc:sldChg chg="addSp modSp">
        <pc:chgData name="Adam Mann" userId="S::amann@peralta.edu::e1ad2818-4733-4fdf-915b-21d42eaf1d7c" providerId="AD" clId="Web-{77ED0F2E-08A8-E8C7-4B5F-7C5AB2420177}" dt="2019-09-10T21:59:45.077" v="27" actId="1076"/>
        <pc:sldMkLst>
          <pc:docMk/>
          <pc:sldMk cId="0" sldId="256"/>
        </pc:sldMkLst>
        <pc:spChg chg="mod">
          <ac:chgData name="Adam Mann" userId="S::amann@peralta.edu::e1ad2818-4733-4fdf-915b-21d42eaf1d7c" providerId="AD" clId="Web-{77ED0F2E-08A8-E8C7-4B5F-7C5AB2420177}" dt="2019-09-10T21:56:46.435" v="5" actId="20577"/>
          <ac:spMkLst>
            <pc:docMk/>
            <pc:sldMk cId="0" sldId="256"/>
            <ac:spMk id="73" creationId="{00000000-0000-0000-0000-000000000000}"/>
          </ac:spMkLst>
        </pc:spChg>
        <pc:spChg chg="mod">
          <ac:chgData name="Adam Mann" userId="S::amann@peralta.edu::e1ad2818-4733-4fdf-915b-21d42eaf1d7c" providerId="AD" clId="Web-{77ED0F2E-08A8-E8C7-4B5F-7C5AB2420177}" dt="2019-09-10T21:59:41.967" v="24" actId="1076"/>
          <ac:spMkLst>
            <pc:docMk/>
            <pc:sldMk cId="0" sldId="256"/>
            <ac:spMk id="74" creationId="{00000000-0000-0000-0000-000000000000}"/>
          </ac:spMkLst>
        </pc:spChg>
        <pc:spChg chg="mod">
          <ac:chgData name="Adam Mann" userId="S::amann@peralta.edu::e1ad2818-4733-4fdf-915b-21d42eaf1d7c" providerId="AD" clId="Web-{77ED0F2E-08A8-E8C7-4B5F-7C5AB2420177}" dt="2019-09-10T21:59:41.983" v="25" actId="1076"/>
          <ac:spMkLst>
            <pc:docMk/>
            <pc:sldMk cId="0" sldId="256"/>
            <ac:spMk id="75" creationId="{00000000-0000-0000-0000-000000000000}"/>
          </ac:spMkLst>
        </pc:spChg>
        <pc:picChg chg="add mod">
          <ac:chgData name="Adam Mann" userId="S::amann@peralta.edu::e1ad2818-4733-4fdf-915b-21d42eaf1d7c" providerId="AD" clId="Web-{77ED0F2E-08A8-E8C7-4B5F-7C5AB2420177}" dt="2019-09-10T21:59:45.077" v="27" actId="1076"/>
          <ac:picMkLst>
            <pc:docMk/>
            <pc:sldMk cId="0" sldId="256"/>
            <ac:picMk id="2" creationId="{2C20F80A-3939-4A92-97A8-05C5BDA65F08}"/>
          </ac:picMkLst>
        </pc:picChg>
      </pc:sldChg>
      <pc:sldChg chg="modSp">
        <pc:chgData name="Adam Mann" userId="S::amann@peralta.edu::e1ad2818-4733-4fdf-915b-21d42eaf1d7c" providerId="AD" clId="Web-{77ED0F2E-08A8-E8C7-4B5F-7C5AB2420177}" dt="2019-09-10T21:58:39.170" v="15" actId="20577"/>
        <pc:sldMkLst>
          <pc:docMk/>
          <pc:sldMk cId="0" sldId="257"/>
        </pc:sldMkLst>
        <pc:spChg chg="mod">
          <ac:chgData name="Adam Mann" userId="S::amann@peralta.edu::e1ad2818-4733-4fdf-915b-21d42eaf1d7c" providerId="AD" clId="Web-{77ED0F2E-08A8-E8C7-4B5F-7C5AB2420177}" dt="2019-09-10T21:58:39.170" v="15" actId="20577"/>
          <ac:spMkLst>
            <pc:docMk/>
            <pc:sldMk cId="0" sldId="257"/>
            <ac:spMk id="81" creationId="{00000000-0000-0000-0000-000000000000}"/>
          </ac:spMkLst>
        </pc:spChg>
      </pc:sldChg>
      <pc:sldChg chg="del">
        <pc:chgData name="Adam Mann" userId="S::amann@peralta.edu::e1ad2818-4733-4fdf-915b-21d42eaf1d7c" providerId="AD" clId="Web-{77ED0F2E-08A8-E8C7-4B5F-7C5AB2420177}" dt="2019-09-10T21:58:55.780" v="16"/>
        <pc:sldMkLst>
          <pc:docMk/>
          <pc:sldMk cId="0" sldId="270"/>
        </pc:sldMkLst>
      </pc:sldChg>
      <pc:sldChg chg="modSp">
        <pc:chgData name="Adam Mann" userId="S::amann@peralta.edu::e1ad2818-4733-4fdf-915b-21d42eaf1d7c" providerId="AD" clId="Web-{77ED0F2E-08A8-E8C7-4B5F-7C5AB2420177}" dt="2019-09-10T21:59:05.436" v="19" actId="20577"/>
        <pc:sldMkLst>
          <pc:docMk/>
          <pc:sldMk cId="0" sldId="271"/>
        </pc:sldMkLst>
        <pc:spChg chg="mod">
          <ac:chgData name="Adam Mann" userId="S::amann@peralta.edu::e1ad2818-4733-4fdf-915b-21d42eaf1d7c" providerId="AD" clId="Web-{77ED0F2E-08A8-E8C7-4B5F-7C5AB2420177}" dt="2019-09-10T21:59:05.436" v="19" actId="20577"/>
          <ac:spMkLst>
            <pc:docMk/>
            <pc:sldMk cId="0" sldId="271"/>
            <ac:spMk id="173" creationId="{00000000-0000-0000-0000-000000000000}"/>
          </ac:spMkLst>
        </pc:spChg>
      </pc:sldChg>
    </pc:docChg>
  </pc:docChgLst>
  <pc:docChgLst>
    <pc:chgData name="Adam Mann" userId="S::amann@peralta.edu::e1ad2818-4733-4fdf-915b-21d42eaf1d7c" providerId="AD" clId="Web-{E87F4422-C4F3-C3CA-AD9B-1BA21C53FB54}"/>
    <pc:docChg chg="addSld modSld sldOrd">
      <pc:chgData name="Adam Mann" userId="S::amann@peralta.edu::e1ad2818-4733-4fdf-915b-21d42eaf1d7c" providerId="AD" clId="Web-{E87F4422-C4F3-C3CA-AD9B-1BA21C53FB54}" dt="2019-09-11T22:00:16.122" v="141"/>
      <pc:docMkLst>
        <pc:docMk/>
      </pc:docMkLst>
      <pc:sldChg chg="modNotes">
        <pc:chgData name="Adam Mann" userId="S::amann@peralta.edu::e1ad2818-4733-4fdf-915b-21d42eaf1d7c" providerId="AD" clId="Web-{E87F4422-C4F3-C3CA-AD9B-1BA21C53FB54}" dt="2019-09-11T21:59:46.825" v="129"/>
        <pc:sldMkLst>
          <pc:docMk/>
          <pc:sldMk cId="0" sldId="256"/>
        </pc:sldMkLst>
      </pc:sldChg>
      <pc:sldChg chg="modNotes">
        <pc:chgData name="Adam Mann" userId="S::amann@peralta.edu::e1ad2818-4733-4fdf-915b-21d42eaf1d7c" providerId="AD" clId="Web-{E87F4422-C4F3-C3CA-AD9B-1BA21C53FB54}" dt="2019-09-11T21:55:13.026" v="99"/>
        <pc:sldMkLst>
          <pc:docMk/>
          <pc:sldMk cId="0" sldId="259"/>
        </pc:sldMkLst>
      </pc:sldChg>
      <pc:sldChg chg="modNotes">
        <pc:chgData name="Adam Mann" userId="S::amann@peralta.edu::e1ad2818-4733-4fdf-915b-21d42eaf1d7c" providerId="AD" clId="Web-{E87F4422-C4F3-C3CA-AD9B-1BA21C53FB54}" dt="2019-09-11T21:55:23.667" v="101"/>
        <pc:sldMkLst>
          <pc:docMk/>
          <pc:sldMk cId="0" sldId="260"/>
        </pc:sldMkLst>
      </pc:sldChg>
      <pc:sldChg chg="modNotes">
        <pc:chgData name="Adam Mann" userId="S::amann@peralta.edu::e1ad2818-4733-4fdf-915b-21d42eaf1d7c" providerId="AD" clId="Web-{E87F4422-C4F3-C3CA-AD9B-1BA21C53FB54}" dt="2019-09-11T21:58:07.199" v="117"/>
        <pc:sldMkLst>
          <pc:docMk/>
          <pc:sldMk cId="0" sldId="261"/>
        </pc:sldMkLst>
      </pc:sldChg>
      <pc:sldChg chg="ord modNotes">
        <pc:chgData name="Adam Mann" userId="S::amann@peralta.edu::e1ad2818-4733-4fdf-915b-21d42eaf1d7c" providerId="AD" clId="Web-{E87F4422-C4F3-C3CA-AD9B-1BA21C53FB54}" dt="2019-09-11T21:58:58.731" v="121"/>
        <pc:sldMkLst>
          <pc:docMk/>
          <pc:sldMk cId="0" sldId="262"/>
        </pc:sldMkLst>
      </pc:sldChg>
      <pc:sldChg chg="ord modNotes">
        <pc:chgData name="Adam Mann" userId="S::amann@peralta.edu::e1ad2818-4733-4fdf-915b-21d42eaf1d7c" providerId="AD" clId="Web-{E87F4422-C4F3-C3CA-AD9B-1BA21C53FB54}" dt="2019-09-11T21:59:05.684" v="125"/>
        <pc:sldMkLst>
          <pc:docMk/>
          <pc:sldMk cId="0" sldId="263"/>
        </pc:sldMkLst>
      </pc:sldChg>
      <pc:sldChg chg="modNotes">
        <pc:chgData name="Adam Mann" userId="S::amann@peralta.edu::e1ad2818-4733-4fdf-915b-21d42eaf1d7c" providerId="AD" clId="Web-{E87F4422-C4F3-C3CA-AD9B-1BA21C53FB54}" dt="2019-09-11T22:00:08.325" v="140"/>
        <pc:sldMkLst>
          <pc:docMk/>
          <pc:sldMk cId="0" sldId="265"/>
        </pc:sldMkLst>
      </pc:sldChg>
      <pc:sldChg chg="modNotes">
        <pc:chgData name="Adam Mann" userId="S::amann@peralta.edu::e1ad2818-4733-4fdf-915b-21d42eaf1d7c" providerId="AD" clId="Web-{E87F4422-C4F3-C3CA-AD9B-1BA21C53FB54}" dt="2019-09-11T22:00:16.122" v="141"/>
        <pc:sldMkLst>
          <pc:docMk/>
          <pc:sldMk cId="0" sldId="268"/>
        </pc:sldMkLst>
      </pc:sldChg>
      <pc:sldChg chg="addSp delSp modSp new modNotes">
        <pc:chgData name="Adam Mann" userId="S::amann@peralta.edu::e1ad2818-4733-4fdf-915b-21d42eaf1d7c" providerId="AD" clId="Web-{E87F4422-C4F3-C3CA-AD9B-1BA21C53FB54}" dt="2019-09-11T21:55:41.761" v="103"/>
        <pc:sldMkLst>
          <pc:docMk/>
          <pc:sldMk cId="4191341189" sldId="272"/>
        </pc:sldMkLst>
        <pc:spChg chg="add del mod">
          <ac:chgData name="Adam Mann" userId="S::amann@peralta.edu::e1ad2818-4733-4fdf-915b-21d42eaf1d7c" providerId="AD" clId="Web-{E87F4422-C4F3-C3CA-AD9B-1BA21C53FB54}" dt="2019-09-11T21:40:40.426" v="60" actId="20577"/>
          <ac:spMkLst>
            <pc:docMk/>
            <pc:sldMk cId="4191341189" sldId="272"/>
            <ac:spMk id="2" creationId="{70CC5B31-291D-4ADC-8596-D74A80D09D34}"/>
          </ac:spMkLst>
        </pc:spChg>
        <pc:spChg chg="mod">
          <ac:chgData name="Adam Mann" userId="S::amann@peralta.edu::e1ad2818-4733-4fdf-915b-21d42eaf1d7c" providerId="AD" clId="Web-{E87F4422-C4F3-C3CA-AD9B-1BA21C53FB54}" dt="2019-09-11T21:41:30.677" v="91" actId="20577"/>
          <ac:spMkLst>
            <pc:docMk/>
            <pc:sldMk cId="4191341189" sldId="272"/>
            <ac:spMk id="3" creationId="{279B7FC4-065D-4377-B8A4-05893A4BB313}"/>
          </ac:spMkLst>
        </pc:spChg>
      </pc:sldChg>
    </pc:docChg>
  </pc:docChgLst>
  <pc:docChgLst>
    <pc:chgData name="Adam Mann" userId="S::amann@peralta.edu::e1ad2818-4733-4fdf-915b-21d42eaf1d7c" providerId="AD" clId="Web-{229307E1-1959-4310-81A0-3C4905E8684D}"/>
    <pc:docChg chg="addSld delSld modSld">
      <pc:chgData name="Adam Mann" userId="S::amann@peralta.edu::e1ad2818-4733-4fdf-915b-21d42eaf1d7c" providerId="AD" clId="Web-{229307E1-1959-4310-81A0-3C4905E8684D}" dt="2020-10-12T20:41:29.095" v="700"/>
      <pc:docMkLst>
        <pc:docMk/>
      </pc:docMkLst>
      <pc:sldChg chg="modSp">
        <pc:chgData name="Adam Mann" userId="S::amann@peralta.edu::e1ad2818-4733-4fdf-915b-21d42eaf1d7c" providerId="AD" clId="Web-{229307E1-1959-4310-81A0-3C4905E8684D}" dt="2020-10-12T20:23:41.428" v="141"/>
        <pc:sldMkLst>
          <pc:docMk/>
          <pc:sldMk cId="0" sldId="257"/>
        </pc:sldMkLst>
        <pc:spChg chg="ord">
          <ac:chgData name="Adam Mann" userId="S::amann@peralta.edu::e1ad2818-4733-4fdf-915b-21d42eaf1d7c" providerId="AD" clId="Web-{229307E1-1959-4310-81A0-3C4905E8684D}" dt="2020-10-12T20:23:41.428" v="141"/>
          <ac:spMkLst>
            <pc:docMk/>
            <pc:sldMk cId="0" sldId="257"/>
            <ac:spMk id="81" creationId="{00000000-0000-0000-0000-000000000000}"/>
          </ac:spMkLst>
        </pc:spChg>
      </pc:sldChg>
      <pc:sldChg chg="addSp modSp del mod modClrScheme chgLayout">
        <pc:chgData name="Adam Mann" userId="S::amann@peralta.edu::e1ad2818-4733-4fdf-915b-21d42eaf1d7c" providerId="AD" clId="Web-{229307E1-1959-4310-81A0-3C4905E8684D}" dt="2020-10-12T20:41:29.095" v="700"/>
        <pc:sldMkLst>
          <pc:docMk/>
          <pc:sldMk cId="0" sldId="263"/>
        </pc:sldMkLst>
        <pc:spChg chg="add mod ord">
          <ac:chgData name="Adam Mann" userId="S::amann@peralta.edu::e1ad2818-4733-4fdf-915b-21d42eaf1d7c" providerId="AD" clId="Web-{229307E1-1959-4310-81A0-3C4905E8684D}" dt="2020-10-12T20:18:52.819" v="102" actId="1076"/>
          <ac:spMkLst>
            <pc:docMk/>
            <pc:sldMk cId="0" sldId="263"/>
            <ac:spMk id="3" creationId="{BAA4DE0F-06DE-4541-A75B-B1CCAE60D78F}"/>
          </ac:spMkLst>
        </pc:spChg>
        <pc:picChg chg="mod">
          <ac:chgData name="Adam Mann" userId="S::amann@peralta.edu::e1ad2818-4733-4fdf-915b-21d42eaf1d7c" providerId="AD" clId="Web-{229307E1-1959-4310-81A0-3C4905E8684D}" dt="2020-10-12T19:48:55.473" v="23"/>
          <ac:picMkLst>
            <pc:docMk/>
            <pc:sldMk cId="0" sldId="263"/>
            <ac:picMk id="2" creationId="{DFF3B42C-90FA-4ADF-9912-09484CD65A20}"/>
          </ac:picMkLst>
        </pc:picChg>
      </pc:sldChg>
      <pc:sldChg chg="modSp">
        <pc:chgData name="Adam Mann" userId="S::amann@peralta.edu::e1ad2818-4733-4fdf-915b-21d42eaf1d7c" providerId="AD" clId="Web-{229307E1-1959-4310-81A0-3C4905E8684D}" dt="2020-10-12T20:26:21.218" v="153"/>
        <pc:sldMkLst>
          <pc:docMk/>
          <pc:sldMk cId="0" sldId="267"/>
        </pc:sldMkLst>
        <pc:spChg chg="ord">
          <ac:chgData name="Adam Mann" userId="S::amann@peralta.edu::e1ad2818-4733-4fdf-915b-21d42eaf1d7c" providerId="AD" clId="Web-{229307E1-1959-4310-81A0-3C4905E8684D}" dt="2020-10-12T20:26:20.218" v="152"/>
          <ac:spMkLst>
            <pc:docMk/>
            <pc:sldMk cId="0" sldId="267"/>
            <ac:spMk id="146" creationId="{00000000-0000-0000-0000-000000000000}"/>
          </ac:spMkLst>
        </pc:spChg>
        <pc:spChg chg="ord">
          <ac:chgData name="Adam Mann" userId="S::amann@peralta.edu::e1ad2818-4733-4fdf-915b-21d42eaf1d7c" providerId="AD" clId="Web-{229307E1-1959-4310-81A0-3C4905E8684D}" dt="2020-10-12T20:26:21.218" v="153"/>
          <ac:spMkLst>
            <pc:docMk/>
            <pc:sldMk cId="0" sldId="267"/>
            <ac:spMk id="147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229307E1-1959-4310-81A0-3C4905E8684D}" dt="2020-10-12T20:24:44.775" v="148"/>
        <pc:sldMkLst>
          <pc:docMk/>
          <pc:sldMk cId="0" sldId="268"/>
        </pc:sldMkLst>
        <pc:spChg chg="ord">
          <ac:chgData name="Adam Mann" userId="S::amann@peralta.edu::e1ad2818-4733-4fdf-915b-21d42eaf1d7c" providerId="AD" clId="Web-{229307E1-1959-4310-81A0-3C4905E8684D}" dt="2020-10-12T20:24:41.525" v="147"/>
          <ac:spMkLst>
            <pc:docMk/>
            <pc:sldMk cId="0" sldId="268"/>
            <ac:spMk id="152" creationId="{00000000-0000-0000-0000-000000000000}"/>
          </ac:spMkLst>
        </pc:spChg>
        <pc:spChg chg="ord">
          <ac:chgData name="Adam Mann" userId="S::amann@peralta.edu::e1ad2818-4733-4fdf-915b-21d42eaf1d7c" providerId="AD" clId="Web-{229307E1-1959-4310-81A0-3C4905E8684D}" dt="2020-10-12T20:24:44.775" v="148"/>
          <ac:spMkLst>
            <pc:docMk/>
            <pc:sldMk cId="0" sldId="268"/>
            <ac:spMk id="155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229307E1-1959-4310-81A0-3C4905E8684D}" dt="2020-10-12T20:24:52.010" v="149"/>
        <pc:sldMkLst>
          <pc:docMk/>
          <pc:sldMk cId="0" sldId="269"/>
        </pc:sldMkLst>
        <pc:spChg chg="ord">
          <ac:chgData name="Adam Mann" userId="S::amann@peralta.edu::e1ad2818-4733-4fdf-915b-21d42eaf1d7c" providerId="AD" clId="Web-{229307E1-1959-4310-81A0-3C4905E8684D}" dt="2020-10-12T20:24:52.010" v="149"/>
          <ac:spMkLst>
            <pc:docMk/>
            <pc:sldMk cId="0" sldId="269"/>
            <ac:spMk id="16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229307E1-1959-4310-81A0-3C4905E8684D}" dt="2020-10-12T20:25:03.151" v="151"/>
        <pc:sldMkLst>
          <pc:docMk/>
          <pc:sldMk cId="0" sldId="271"/>
        </pc:sldMkLst>
        <pc:spChg chg="ord">
          <ac:chgData name="Adam Mann" userId="S::amann@peralta.edu::e1ad2818-4733-4fdf-915b-21d42eaf1d7c" providerId="AD" clId="Web-{229307E1-1959-4310-81A0-3C4905E8684D}" dt="2020-10-12T20:24:59.229" v="150"/>
          <ac:spMkLst>
            <pc:docMk/>
            <pc:sldMk cId="0" sldId="271"/>
            <ac:spMk id="171" creationId="{00000000-0000-0000-0000-000000000000}"/>
          </ac:spMkLst>
        </pc:spChg>
        <pc:spChg chg="ord">
          <ac:chgData name="Adam Mann" userId="S::amann@peralta.edu::e1ad2818-4733-4fdf-915b-21d42eaf1d7c" providerId="AD" clId="Web-{229307E1-1959-4310-81A0-3C4905E8684D}" dt="2020-10-12T20:25:03.151" v="151"/>
          <ac:spMkLst>
            <pc:docMk/>
            <pc:sldMk cId="0" sldId="271"/>
            <ac:spMk id="173" creationId="{00000000-0000-0000-0000-000000000000}"/>
          </ac:spMkLst>
        </pc:spChg>
      </pc:sldChg>
      <pc:sldChg chg="addSp delSp modSp mod modClrScheme chgLayout">
        <pc:chgData name="Adam Mann" userId="S::amann@peralta.edu::e1ad2818-4733-4fdf-915b-21d42eaf1d7c" providerId="AD" clId="Web-{229307E1-1959-4310-81A0-3C4905E8684D}" dt="2020-10-12T20:17:26.377" v="82"/>
        <pc:sldMkLst>
          <pc:docMk/>
          <pc:sldMk cId="1887723184" sldId="273"/>
        </pc:sldMkLst>
        <pc:spChg chg="del mod">
          <ac:chgData name="Adam Mann" userId="S::amann@peralta.edu::e1ad2818-4733-4fdf-915b-21d42eaf1d7c" providerId="AD" clId="Web-{229307E1-1959-4310-81A0-3C4905E8684D}" dt="2020-10-12T20:17:26.377" v="82"/>
          <ac:spMkLst>
            <pc:docMk/>
            <pc:sldMk cId="1887723184" sldId="273"/>
            <ac:spMk id="2" creationId="{AEEC1300-7F54-4FB9-B9BF-2E6E4B3252C9}"/>
          </ac:spMkLst>
        </pc:spChg>
        <pc:spChg chg="add del">
          <ac:chgData name="Adam Mann" userId="S::amann@peralta.edu::e1ad2818-4733-4fdf-915b-21d42eaf1d7c" providerId="AD" clId="Web-{229307E1-1959-4310-81A0-3C4905E8684D}" dt="2020-10-12T20:12:37.690" v="54"/>
          <ac:spMkLst>
            <pc:docMk/>
            <pc:sldMk cId="1887723184" sldId="273"/>
            <ac:spMk id="4" creationId="{ACBC8E53-28BE-49FE-A9C0-5D242E894DC7}"/>
          </ac:spMkLst>
        </pc:spChg>
        <pc:spChg chg="add del mod ord">
          <ac:chgData name="Adam Mann" userId="S::amann@peralta.edu::e1ad2818-4733-4fdf-915b-21d42eaf1d7c" providerId="AD" clId="Web-{229307E1-1959-4310-81A0-3C4905E8684D}" dt="2020-10-12T20:14:17.023" v="56"/>
          <ac:spMkLst>
            <pc:docMk/>
            <pc:sldMk cId="1887723184" sldId="273"/>
            <ac:spMk id="5" creationId="{86FC2EF1-6FF7-41CC-B007-411A9CF846CA}"/>
          </ac:spMkLst>
        </pc:spChg>
        <pc:spChg chg="add mod ord">
          <ac:chgData name="Adam Mann" userId="S::amann@peralta.edu::e1ad2818-4733-4fdf-915b-21d42eaf1d7c" providerId="AD" clId="Web-{229307E1-1959-4310-81A0-3C4905E8684D}" dt="2020-10-12T20:16:00.263" v="77" actId="1076"/>
          <ac:spMkLst>
            <pc:docMk/>
            <pc:sldMk cId="1887723184" sldId="273"/>
            <ac:spMk id="6" creationId="{5A7EA6FF-EB6C-49B3-89E8-23FB61F29B4B}"/>
          </ac:spMkLst>
        </pc:spChg>
        <pc:spChg chg="add del mod ord">
          <ac:chgData name="Adam Mann" userId="S::amann@peralta.edu::e1ad2818-4733-4fdf-915b-21d42eaf1d7c" providerId="AD" clId="Web-{229307E1-1959-4310-81A0-3C4905E8684D}" dt="2020-10-12T20:15:42.168" v="72"/>
          <ac:spMkLst>
            <pc:docMk/>
            <pc:sldMk cId="1887723184" sldId="273"/>
            <ac:spMk id="7" creationId="{D2120944-4EFF-4FE8-981C-EAE7BDE52513}"/>
          </ac:spMkLst>
        </pc:spChg>
        <pc:picChg chg="add del mod">
          <ac:chgData name="Adam Mann" userId="S::amann@peralta.edu::e1ad2818-4733-4fdf-915b-21d42eaf1d7c" providerId="AD" clId="Web-{229307E1-1959-4310-81A0-3C4905E8684D}" dt="2020-10-12T20:17:18.220" v="80" actId="1076"/>
          <ac:picMkLst>
            <pc:docMk/>
            <pc:sldMk cId="1887723184" sldId="273"/>
            <ac:picMk id="3" creationId="{85EA1AFA-31C2-48E2-AB31-0568E6E20176}"/>
          </ac:picMkLst>
        </pc:picChg>
        <pc:picChg chg="add del mod">
          <ac:chgData name="Adam Mann" userId="S::amann@peralta.edu::e1ad2818-4733-4fdf-915b-21d42eaf1d7c" providerId="AD" clId="Web-{229307E1-1959-4310-81A0-3C4905E8684D}" dt="2020-10-12T20:15:17.651" v="68"/>
          <ac:picMkLst>
            <pc:docMk/>
            <pc:sldMk cId="1887723184" sldId="273"/>
            <ac:picMk id="8" creationId="{02F5A8F6-54F4-4005-9658-2F3853B4F4DB}"/>
          </ac:picMkLst>
        </pc:picChg>
      </pc:sldChg>
      <pc:sldChg chg="addSp modSp mod modClrScheme chgLayout">
        <pc:chgData name="Adam Mann" userId="S::amann@peralta.edu::e1ad2818-4733-4fdf-915b-21d42eaf1d7c" providerId="AD" clId="Web-{229307E1-1959-4310-81A0-3C4905E8684D}" dt="2020-10-12T20:22:54.285" v="138"/>
        <pc:sldMkLst>
          <pc:docMk/>
          <pc:sldMk cId="2688975256" sldId="275"/>
        </pc:sldMkLst>
        <pc:spChg chg="mod ord">
          <ac:chgData name="Adam Mann" userId="S::amann@peralta.edu::e1ad2818-4733-4fdf-915b-21d42eaf1d7c" providerId="AD" clId="Web-{229307E1-1959-4310-81A0-3C4905E8684D}" dt="2020-10-12T20:22:44.566" v="136"/>
          <ac:spMkLst>
            <pc:docMk/>
            <pc:sldMk cId="2688975256" sldId="275"/>
            <ac:spMk id="2" creationId="{316F59DE-11E5-4FDD-9F90-67CB2CF4FF2E}"/>
          </ac:spMkLst>
        </pc:spChg>
        <pc:spChg chg="add mod ord">
          <ac:chgData name="Adam Mann" userId="S::amann@peralta.edu::e1ad2818-4733-4fdf-915b-21d42eaf1d7c" providerId="AD" clId="Web-{229307E1-1959-4310-81A0-3C4905E8684D}" dt="2020-10-12T20:18:10.926" v="88" actId="20577"/>
          <ac:spMkLst>
            <pc:docMk/>
            <pc:sldMk cId="2688975256" sldId="275"/>
            <ac:spMk id="4" creationId="{4CE90B71-AB44-4FB0-9811-A5575D212408}"/>
          </ac:spMkLst>
        </pc:spChg>
        <pc:spChg chg="mod ord modVis">
          <ac:chgData name="Adam Mann" userId="S::amann@peralta.edu::e1ad2818-4733-4fdf-915b-21d42eaf1d7c" providerId="AD" clId="Web-{229307E1-1959-4310-81A0-3C4905E8684D}" dt="2020-10-12T20:22:36.722" v="135"/>
          <ac:spMkLst>
            <pc:docMk/>
            <pc:sldMk cId="2688975256" sldId="275"/>
            <ac:spMk id="6" creationId="{C11F2D2E-9DFD-4C98-A424-4056AFC6BE48}"/>
          </ac:spMkLst>
        </pc:spChg>
        <pc:spChg chg="mod ord modVis">
          <ac:chgData name="Adam Mann" userId="S::amann@peralta.edu::e1ad2818-4733-4fdf-915b-21d42eaf1d7c" providerId="AD" clId="Web-{229307E1-1959-4310-81A0-3C4905E8684D}" dt="2020-10-12T20:22:54.285" v="138"/>
          <ac:spMkLst>
            <pc:docMk/>
            <pc:sldMk cId="2688975256" sldId="275"/>
            <ac:spMk id="7" creationId="{770E6A87-5773-46E1-AAEA-81DEFB003368}"/>
          </ac:spMkLst>
        </pc:spChg>
        <pc:spChg chg="mod ord modVis">
          <ac:chgData name="Adam Mann" userId="S::amann@peralta.edu::e1ad2818-4733-4fdf-915b-21d42eaf1d7c" providerId="AD" clId="Web-{229307E1-1959-4310-81A0-3C4905E8684D}" dt="2020-10-12T20:22:48.660" v="137"/>
          <ac:spMkLst>
            <pc:docMk/>
            <pc:sldMk cId="2688975256" sldId="275"/>
            <ac:spMk id="8" creationId="{B5F8494E-E9B9-4DD9-9485-0BB2B3D07DDD}"/>
          </ac:spMkLst>
        </pc:spChg>
        <pc:picChg chg="mod ord">
          <ac:chgData name="Adam Mann" userId="S::amann@peralta.edu::e1ad2818-4733-4fdf-915b-21d42eaf1d7c" providerId="AD" clId="Web-{229307E1-1959-4310-81A0-3C4905E8684D}" dt="2020-10-12T20:21:57.641" v="117"/>
          <ac:picMkLst>
            <pc:docMk/>
            <pc:sldMk cId="2688975256" sldId="275"/>
            <ac:picMk id="3" creationId="{2FF9EA68-B43E-4A22-A977-8C1C90CE3C57}"/>
          </ac:picMkLst>
        </pc:picChg>
        <pc:picChg chg="mod ord">
          <ac:chgData name="Adam Mann" userId="S::amann@peralta.edu::e1ad2818-4733-4fdf-915b-21d42eaf1d7c" providerId="AD" clId="Web-{229307E1-1959-4310-81A0-3C4905E8684D}" dt="2020-10-12T20:22:07.314" v="122"/>
          <ac:picMkLst>
            <pc:docMk/>
            <pc:sldMk cId="2688975256" sldId="275"/>
            <ac:picMk id="5" creationId="{75460ABF-D193-4D22-93F9-34A6BB8F1174}"/>
          </ac:picMkLst>
        </pc:picChg>
        <pc:picChg chg="mod ord modVis">
          <ac:chgData name="Adam Mann" userId="S::amann@peralta.edu::e1ad2818-4733-4fdf-915b-21d42eaf1d7c" providerId="AD" clId="Web-{229307E1-1959-4310-81A0-3C4905E8684D}" dt="2020-10-12T20:22:26.862" v="134"/>
          <ac:picMkLst>
            <pc:docMk/>
            <pc:sldMk cId="2688975256" sldId="275"/>
            <ac:picMk id="9" creationId="{71EE1129-6B1A-4AEF-9590-34BB532F697E}"/>
          </ac:picMkLst>
        </pc:picChg>
      </pc:sldChg>
      <pc:sldChg chg="modSp">
        <pc:chgData name="Adam Mann" userId="S::amann@peralta.edu::e1ad2818-4733-4fdf-915b-21d42eaf1d7c" providerId="AD" clId="Web-{229307E1-1959-4310-81A0-3C4905E8684D}" dt="2020-10-12T20:24:19.946" v="144"/>
        <pc:sldMkLst>
          <pc:docMk/>
          <pc:sldMk cId="2014539610" sldId="276"/>
        </pc:sldMkLst>
        <pc:spChg chg="ord">
          <ac:chgData name="Adam Mann" userId="S::amann@peralta.edu::e1ad2818-4733-4fdf-915b-21d42eaf1d7c" providerId="AD" clId="Web-{229307E1-1959-4310-81A0-3C4905E8684D}" dt="2020-10-12T20:24:19.946" v="144"/>
          <ac:spMkLst>
            <pc:docMk/>
            <pc:sldMk cId="2014539610" sldId="276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229307E1-1959-4310-81A0-3C4905E8684D}" dt="2020-10-12T20:24:26.243" v="145"/>
        <pc:sldMkLst>
          <pc:docMk/>
          <pc:sldMk cId="842695786" sldId="277"/>
        </pc:sldMkLst>
        <pc:spChg chg="ord">
          <ac:chgData name="Adam Mann" userId="S::amann@peralta.edu::e1ad2818-4733-4fdf-915b-21d42eaf1d7c" providerId="AD" clId="Web-{229307E1-1959-4310-81A0-3C4905E8684D}" dt="2020-10-12T20:24:26.243" v="145"/>
          <ac:spMkLst>
            <pc:docMk/>
            <pc:sldMk cId="842695786" sldId="277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229307E1-1959-4310-81A0-3C4905E8684D}" dt="2020-10-12T20:23:50.804" v="142"/>
        <pc:sldMkLst>
          <pc:docMk/>
          <pc:sldMk cId="3106663823" sldId="278"/>
        </pc:sldMkLst>
        <pc:spChg chg="ord">
          <ac:chgData name="Adam Mann" userId="S::amann@peralta.edu::e1ad2818-4733-4fdf-915b-21d42eaf1d7c" providerId="AD" clId="Web-{229307E1-1959-4310-81A0-3C4905E8684D}" dt="2020-10-12T20:23:50.804" v="142"/>
          <ac:spMkLst>
            <pc:docMk/>
            <pc:sldMk cId="3106663823" sldId="278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229307E1-1959-4310-81A0-3C4905E8684D}" dt="2020-10-12T20:24:03.367" v="143"/>
        <pc:sldMkLst>
          <pc:docMk/>
          <pc:sldMk cId="55883726" sldId="279"/>
        </pc:sldMkLst>
        <pc:spChg chg="ord">
          <ac:chgData name="Adam Mann" userId="S::amann@peralta.edu::e1ad2818-4733-4fdf-915b-21d42eaf1d7c" providerId="AD" clId="Web-{229307E1-1959-4310-81A0-3C4905E8684D}" dt="2020-10-12T20:24:03.367" v="143"/>
          <ac:spMkLst>
            <pc:docMk/>
            <pc:sldMk cId="55883726" sldId="279"/>
            <ac:spMk id="3" creationId="{71C3A660-3102-4D89-A558-76C5F22E609A}"/>
          </ac:spMkLst>
        </pc:spChg>
      </pc:sldChg>
      <pc:sldChg chg="modSp">
        <pc:chgData name="Adam Mann" userId="S::amann@peralta.edu::e1ad2818-4733-4fdf-915b-21d42eaf1d7c" providerId="AD" clId="Web-{229307E1-1959-4310-81A0-3C4905E8684D}" dt="2020-10-12T20:23:12.520" v="140"/>
        <pc:sldMkLst>
          <pc:docMk/>
          <pc:sldMk cId="2009784102" sldId="280"/>
        </pc:sldMkLst>
        <pc:spChg chg="ord">
          <ac:chgData name="Adam Mann" userId="S::amann@peralta.edu::e1ad2818-4733-4fdf-915b-21d42eaf1d7c" providerId="AD" clId="Web-{229307E1-1959-4310-81A0-3C4905E8684D}" dt="2020-10-12T20:23:09.005" v="139"/>
          <ac:spMkLst>
            <pc:docMk/>
            <pc:sldMk cId="2009784102" sldId="280"/>
            <ac:spMk id="2" creationId="{750104A3-D5E2-4E97-8D50-912978FB3763}"/>
          </ac:spMkLst>
        </pc:spChg>
        <pc:spChg chg="ord">
          <ac:chgData name="Adam Mann" userId="S::amann@peralta.edu::e1ad2818-4733-4fdf-915b-21d42eaf1d7c" providerId="AD" clId="Web-{229307E1-1959-4310-81A0-3C4905E8684D}" dt="2020-10-12T20:23:12.520" v="140"/>
          <ac:spMkLst>
            <pc:docMk/>
            <pc:sldMk cId="2009784102" sldId="280"/>
            <ac:spMk id="4" creationId="{24D0F4FC-A032-4E94-9AF2-9461B373AD2D}"/>
          </ac:spMkLst>
        </pc:spChg>
      </pc:sldChg>
      <pc:sldChg chg="addSp modSp mod modClrScheme chgLayout">
        <pc:chgData name="Adam Mann" userId="S::amann@peralta.edu::e1ad2818-4733-4fdf-915b-21d42eaf1d7c" providerId="AD" clId="Web-{229307E1-1959-4310-81A0-3C4905E8684D}" dt="2020-10-12T20:19:34.899" v="111" actId="20577"/>
        <pc:sldMkLst>
          <pc:docMk/>
          <pc:sldMk cId="2453632648" sldId="281"/>
        </pc:sldMkLst>
        <pc:spChg chg="add mod ord">
          <ac:chgData name="Adam Mann" userId="S::amann@peralta.edu::e1ad2818-4733-4fdf-915b-21d42eaf1d7c" providerId="AD" clId="Web-{229307E1-1959-4310-81A0-3C4905E8684D}" dt="2020-10-12T20:19:34.899" v="111" actId="20577"/>
          <ac:spMkLst>
            <pc:docMk/>
            <pc:sldMk cId="2453632648" sldId="281"/>
            <ac:spMk id="2" creationId="{7B3D42C3-5555-482A-98B0-56C73271DAFA}"/>
          </ac:spMkLst>
        </pc:spChg>
        <pc:picChg chg="mod">
          <ac:chgData name="Adam Mann" userId="S::amann@peralta.edu::e1ad2818-4733-4fdf-915b-21d42eaf1d7c" providerId="AD" clId="Web-{229307E1-1959-4310-81A0-3C4905E8684D}" dt="2020-10-12T20:03:43.958" v="39"/>
          <ac:picMkLst>
            <pc:docMk/>
            <pc:sldMk cId="2453632648" sldId="281"/>
            <ac:picMk id="9" creationId="{86FA3420-8794-475E-B830-783BB87C819B}"/>
          </ac:picMkLst>
        </pc:picChg>
        <pc:picChg chg="mod">
          <ac:chgData name="Adam Mann" userId="S::amann@peralta.edu::e1ad2818-4733-4fdf-915b-21d42eaf1d7c" providerId="AD" clId="Web-{229307E1-1959-4310-81A0-3C4905E8684D}" dt="2020-10-12T20:03:22.582" v="37"/>
          <ac:picMkLst>
            <pc:docMk/>
            <pc:sldMk cId="2453632648" sldId="281"/>
            <ac:picMk id="10" creationId="{73071588-C677-487D-AA48-25F14662C69E}"/>
          </ac:picMkLst>
        </pc:picChg>
      </pc:sldChg>
      <pc:sldChg chg="addSp modSp new">
        <pc:chgData name="Adam Mann" userId="S::amann@peralta.edu::e1ad2818-4733-4fdf-915b-21d42eaf1d7c" providerId="AD" clId="Web-{229307E1-1959-4310-81A0-3C4905E8684D}" dt="2020-10-12T20:41:03.718" v="699" actId="20577"/>
        <pc:sldMkLst>
          <pc:docMk/>
          <pc:sldMk cId="1353351162" sldId="282"/>
        </pc:sldMkLst>
        <pc:spChg chg="mod">
          <ac:chgData name="Adam Mann" userId="S::amann@peralta.edu::e1ad2818-4733-4fdf-915b-21d42eaf1d7c" providerId="AD" clId="Web-{229307E1-1959-4310-81A0-3C4905E8684D}" dt="2020-10-12T20:40:40.764" v="685" actId="1076"/>
          <ac:spMkLst>
            <pc:docMk/>
            <pc:sldMk cId="1353351162" sldId="282"/>
            <ac:spMk id="2" creationId="{3357239C-BC4F-4EB4-A8E5-587078EC11BC}"/>
          </ac:spMkLst>
        </pc:spChg>
        <pc:spChg chg="add mod">
          <ac:chgData name="Adam Mann" userId="S::amann@peralta.edu::e1ad2818-4733-4fdf-915b-21d42eaf1d7c" providerId="AD" clId="Web-{229307E1-1959-4310-81A0-3C4905E8684D}" dt="2020-10-12T20:41:03.718" v="699" actId="20577"/>
          <ac:spMkLst>
            <pc:docMk/>
            <pc:sldMk cId="1353351162" sldId="282"/>
            <ac:spMk id="4" creationId="{40579A24-A265-4B9E-B3EF-9AA6AFF56741}"/>
          </ac:spMkLst>
        </pc:spChg>
        <pc:graphicFrameChg chg="add mod modGraphic">
          <ac:chgData name="Adam Mann" userId="S::amann@peralta.edu::e1ad2818-4733-4fdf-915b-21d42eaf1d7c" providerId="AD" clId="Web-{229307E1-1959-4310-81A0-3C4905E8684D}" dt="2020-10-12T20:40:52.546" v="690" actId="1076"/>
          <ac:graphicFrameMkLst>
            <pc:docMk/>
            <pc:sldMk cId="1353351162" sldId="282"/>
            <ac:graphicFrameMk id="3" creationId="{A99D4DA9-014F-4350-970B-E99F04BA1B29}"/>
          </ac:graphicFrameMkLst>
        </pc:graphicFrameChg>
      </pc:sldChg>
    </pc:docChg>
  </pc:docChgLst>
  <pc:docChgLst>
    <pc:chgData name="Adam Mann" userId="S::amann@peralta.edu::e1ad2818-4733-4fdf-915b-21d42eaf1d7c" providerId="AD" clId="Web-{3B27D55C-E009-25F5-26A7-2236971E41DC}"/>
    <pc:docChg chg="modSld">
      <pc:chgData name="Adam Mann" userId="S::amann@peralta.edu::e1ad2818-4733-4fdf-915b-21d42eaf1d7c" providerId="AD" clId="Web-{3B27D55C-E009-25F5-26A7-2236971E41DC}" dt="2019-09-12T19:38:44.263" v="4" actId="1076"/>
      <pc:docMkLst>
        <pc:docMk/>
      </pc:docMkLst>
      <pc:sldChg chg="modSp">
        <pc:chgData name="Adam Mann" userId="S::amann@peralta.edu::e1ad2818-4733-4fdf-915b-21d42eaf1d7c" providerId="AD" clId="Web-{3B27D55C-E009-25F5-26A7-2236971E41DC}" dt="2019-09-12T19:38:44.263" v="4" actId="1076"/>
        <pc:sldMkLst>
          <pc:docMk/>
          <pc:sldMk cId="0" sldId="269"/>
        </pc:sldMkLst>
        <pc:spChg chg="mod">
          <ac:chgData name="Adam Mann" userId="S::amann@peralta.edu::e1ad2818-4733-4fdf-915b-21d42eaf1d7c" providerId="AD" clId="Web-{3B27D55C-E009-25F5-26A7-2236971E41DC}" dt="2019-09-12T19:38:44.263" v="4" actId="1076"/>
          <ac:spMkLst>
            <pc:docMk/>
            <pc:sldMk cId="0" sldId="269"/>
            <ac:spMk id="161" creationId="{00000000-0000-0000-0000-000000000000}"/>
          </ac:spMkLst>
        </pc:spChg>
      </pc:sldChg>
    </pc:docChg>
  </pc:docChgLst>
  <pc:docChgLst>
    <pc:chgData name="Adam Mann" userId="S::amann@peralta.edu::e1ad2818-4733-4fdf-915b-21d42eaf1d7c" providerId="AD" clId="Web-{AD196D27-B0F4-6255-B530-0816D6349934}"/>
    <pc:docChg chg="addSld delSld modSld sldOrd">
      <pc:chgData name="Adam Mann" userId="S::amann@peralta.edu::e1ad2818-4733-4fdf-915b-21d42eaf1d7c" providerId="AD" clId="Web-{AD196D27-B0F4-6255-B530-0816D6349934}" dt="2019-09-16T17:02:15.056" v="237" actId="20577"/>
      <pc:docMkLst>
        <pc:docMk/>
      </pc:docMkLst>
      <pc:sldChg chg="addSp delSp modSp del">
        <pc:chgData name="Adam Mann" userId="S::amann@peralta.edu::e1ad2818-4733-4fdf-915b-21d42eaf1d7c" providerId="AD" clId="Web-{AD196D27-B0F4-6255-B530-0816D6349934}" dt="2019-09-16T16:44:16.872" v="12"/>
        <pc:sldMkLst>
          <pc:docMk/>
          <pc:sldMk cId="0" sldId="262"/>
        </pc:sldMkLst>
        <pc:spChg chg="add del mod">
          <ac:chgData name="Adam Mann" userId="S::amann@peralta.edu::e1ad2818-4733-4fdf-915b-21d42eaf1d7c" providerId="AD" clId="Web-{AD196D27-B0F4-6255-B530-0816D6349934}" dt="2019-09-16T16:44:06.450" v="7"/>
          <ac:spMkLst>
            <pc:docMk/>
            <pc:sldMk cId="0" sldId="262"/>
            <ac:spMk id="2" creationId="{316F59DE-11E5-4FDD-9F90-67CB2CF4FF2E}"/>
          </ac:spMkLst>
        </pc:spChg>
      </pc:sldChg>
      <pc:sldChg chg="ord">
        <pc:chgData name="Adam Mann" userId="S::amann@peralta.edu::e1ad2818-4733-4fdf-915b-21d42eaf1d7c" providerId="AD" clId="Web-{AD196D27-B0F4-6255-B530-0816D6349934}" dt="2019-09-16T16:58:06.694" v="133"/>
        <pc:sldMkLst>
          <pc:docMk/>
          <pc:sldMk cId="0" sldId="263"/>
        </pc:sldMkLst>
      </pc:sldChg>
      <pc:sldChg chg="add del replId">
        <pc:chgData name="Adam Mann" userId="S::amann@peralta.edu::e1ad2818-4733-4fdf-915b-21d42eaf1d7c" providerId="AD" clId="Web-{AD196D27-B0F4-6255-B530-0816D6349934}" dt="2019-09-16T16:44:15.309" v="11"/>
        <pc:sldMkLst>
          <pc:docMk/>
          <pc:sldMk cId="1613024830" sldId="274"/>
        </pc:sldMkLst>
      </pc:sldChg>
      <pc:sldChg chg="addSp modSp add replId">
        <pc:chgData name="Adam Mann" userId="S::amann@peralta.edu::e1ad2818-4733-4fdf-915b-21d42eaf1d7c" providerId="AD" clId="Web-{AD196D27-B0F4-6255-B530-0816D6349934}" dt="2019-09-16T16:44:51.544" v="20" actId="1076"/>
        <pc:sldMkLst>
          <pc:docMk/>
          <pc:sldMk cId="2688975256" sldId="275"/>
        </pc:sldMkLst>
        <pc:spChg chg="mod">
          <ac:chgData name="Adam Mann" userId="S::amann@peralta.edu::e1ad2818-4733-4fdf-915b-21d42eaf1d7c" providerId="AD" clId="Web-{AD196D27-B0F4-6255-B530-0816D6349934}" dt="2019-09-16T16:44:34.528" v="16" actId="14100"/>
          <ac:spMkLst>
            <pc:docMk/>
            <pc:sldMk cId="2688975256" sldId="275"/>
            <ac:spMk id="2" creationId="{316F59DE-11E5-4FDD-9F90-67CB2CF4FF2E}"/>
          </ac:spMkLst>
        </pc:spChg>
        <pc:spChg chg="add mod">
          <ac:chgData name="Adam Mann" userId="S::amann@peralta.edu::e1ad2818-4733-4fdf-915b-21d42eaf1d7c" providerId="AD" clId="Web-{AD196D27-B0F4-6255-B530-0816D6349934}" dt="2019-09-16T16:44:26.403" v="14" actId="1076"/>
          <ac:spMkLst>
            <pc:docMk/>
            <pc:sldMk cId="2688975256" sldId="275"/>
            <ac:spMk id="6" creationId="{C11F2D2E-9DFD-4C98-A424-4056AFC6BE48}"/>
          </ac:spMkLst>
        </pc:spChg>
        <pc:spChg chg="add mod">
          <ac:chgData name="Adam Mann" userId="S::amann@peralta.edu::e1ad2818-4733-4fdf-915b-21d42eaf1d7c" providerId="AD" clId="Web-{AD196D27-B0F4-6255-B530-0816D6349934}" dt="2019-09-16T16:44:43.122" v="18" actId="1076"/>
          <ac:spMkLst>
            <pc:docMk/>
            <pc:sldMk cId="2688975256" sldId="275"/>
            <ac:spMk id="7" creationId="{770E6A87-5773-46E1-AAEA-81DEFB003368}"/>
          </ac:spMkLst>
        </pc:spChg>
        <pc:spChg chg="add mod">
          <ac:chgData name="Adam Mann" userId="S::amann@peralta.edu::e1ad2818-4733-4fdf-915b-21d42eaf1d7c" providerId="AD" clId="Web-{AD196D27-B0F4-6255-B530-0816D6349934}" dt="2019-09-16T16:44:51.544" v="20" actId="1076"/>
          <ac:spMkLst>
            <pc:docMk/>
            <pc:sldMk cId="2688975256" sldId="275"/>
            <ac:spMk id="8" creationId="{B5F8494E-E9B9-4DD9-9485-0BB2B3D07DDD}"/>
          </ac:spMkLst>
        </pc:spChg>
      </pc:sldChg>
      <pc:sldChg chg="modSp add ord replId">
        <pc:chgData name="Adam Mann" userId="S::amann@peralta.edu::e1ad2818-4733-4fdf-915b-21d42eaf1d7c" providerId="AD" clId="Web-{AD196D27-B0F4-6255-B530-0816D6349934}" dt="2019-09-16T16:47:08.891" v="80" actId="20577"/>
        <pc:sldMkLst>
          <pc:docMk/>
          <pc:sldMk cId="2014539610" sldId="276"/>
        </pc:sldMkLst>
        <pc:spChg chg="mod">
          <ac:chgData name="Adam Mann" userId="S::amann@peralta.edu::e1ad2818-4733-4fdf-915b-21d42eaf1d7c" providerId="AD" clId="Web-{AD196D27-B0F4-6255-B530-0816D6349934}" dt="2019-09-16T16:45:29.169" v="30" actId="20577"/>
          <ac:spMkLst>
            <pc:docMk/>
            <pc:sldMk cId="2014539610" sldId="276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AD196D27-B0F4-6255-B530-0816D6349934}" dt="2019-09-16T16:47:08.891" v="80" actId="20577"/>
          <ac:spMkLst>
            <pc:docMk/>
            <pc:sldMk cId="2014539610" sldId="276"/>
            <ac:spMk id="81" creationId="{00000000-0000-0000-0000-000000000000}"/>
          </ac:spMkLst>
        </pc:spChg>
      </pc:sldChg>
      <pc:sldChg chg="modSp add replId">
        <pc:chgData name="Adam Mann" userId="S::amann@peralta.edu::e1ad2818-4733-4fdf-915b-21d42eaf1d7c" providerId="AD" clId="Web-{AD196D27-B0F4-6255-B530-0816D6349934}" dt="2019-09-16T16:49:20.643" v="131" actId="20577"/>
        <pc:sldMkLst>
          <pc:docMk/>
          <pc:sldMk cId="842695786" sldId="277"/>
        </pc:sldMkLst>
        <pc:spChg chg="mod">
          <ac:chgData name="Adam Mann" userId="S::amann@peralta.edu::e1ad2818-4733-4fdf-915b-21d42eaf1d7c" providerId="AD" clId="Web-{AD196D27-B0F4-6255-B530-0816D6349934}" dt="2019-09-16T16:47:54.157" v="108" actId="14100"/>
          <ac:spMkLst>
            <pc:docMk/>
            <pc:sldMk cId="842695786" sldId="277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AD196D27-B0F4-6255-B530-0816D6349934}" dt="2019-09-16T16:49:20.643" v="131" actId="20577"/>
          <ac:spMkLst>
            <pc:docMk/>
            <pc:sldMk cId="842695786" sldId="277"/>
            <ac:spMk id="81" creationId="{00000000-0000-0000-0000-000000000000}"/>
          </ac:spMkLst>
        </pc:spChg>
      </pc:sldChg>
      <pc:sldChg chg="modSp add ord replId">
        <pc:chgData name="Adam Mann" userId="S::amann@peralta.edu::e1ad2818-4733-4fdf-915b-21d42eaf1d7c" providerId="AD" clId="Web-{AD196D27-B0F4-6255-B530-0816D6349934}" dt="2019-09-16T17:02:15.056" v="237" actId="20577"/>
        <pc:sldMkLst>
          <pc:docMk/>
          <pc:sldMk cId="3169356177" sldId="278"/>
        </pc:sldMkLst>
        <pc:spChg chg="mod">
          <ac:chgData name="Adam Mann" userId="S::amann@peralta.edu::e1ad2818-4733-4fdf-915b-21d42eaf1d7c" providerId="AD" clId="Web-{AD196D27-B0F4-6255-B530-0816D6349934}" dt="2019-09-16T17:00:24.289" v="142" actId="20577"/>
          <ac:spMkLst>
            <pc:docMk/>
            <pc:sldMk cId="3169356177" sldId="278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AD196D27-B0F4-6255-B530-0816D6349934}" dt="2019-09-16T17:02:15.056" v="237" actId="20577"/>
          <ac:spMkLst>
            <pc:docMk/>
            <pc:sldMk cId="3169356177" sldId="278"/>
            <ac:spMk id="81" creationId="{00000000-0000-0000-0000-000000000000}"/>
          </ac:spMkLst>
        </pc:spChg>
      </pc:sldChg>
    </pc:docChg>
  </pc:docChgLst>
  <pc:docChgLst>
    <pc:chgData name="Adam Mann" userId="S::amann@peralta.edu::e1ad2818-4733-4fdf-915b-21d42eaf1d7c" providerId="AD" clId="Web-{1DDE62A8-ABC0-ACD4-AF0F-4E55AF47A2A0}"/>
    <pc:docChg chg="modSld">
      <pc:chgData name="Adam Mann" userId="S::amann@peralta.edu::e1ad2818-4733-4fdf-915b-21d42eaf1d7c" providerId="AD" clId="Web-{1DDE62A8-ABC0-ACD4-AF0F-4E55AF47A2A0}" dt="2019-09-12T01:32:09.035" v="73"/>
      <pc:docMkLst>
        <pc:docMk/>
      </pc:docMkLst>
      <pc:sldChg chg="modSp">
        <pc:chgData name="Adam Mann" userId="S::amann@peralta.edu::e1ad2818-4733-4fdf-915b-21d42eaf1d7c" providerId="AD" clId="Web-{1DDE62A8-ABC0-ACD4-AF0F-4E55AF47A2A0}" dt="2019-09-12T00:59:23.078" v="67" actId="20577"/>
        <pc:sldMkLst>
          <pc:docMk/>
          <pc:sldMk cId="0" sldId="260"/>
        </pc:sldMkLst>
        <pc:spChg chg="mod">
          <ac:chgData name="Adam Mann" userId="S::amann@peralta.edu::e1ad2818-4733-4fdf-915b-21d42eaf1d7c" providerId="AD" clId="Web-{1DDE62A8-ABC0-ACD4-AF0F-4E55AF47A2A0}" dt="2019-09-12T00:59:23.078" v="67" actId="20577"/>
          <ac:spMkLst>
            <pc:docMk/>
            <pc:sldMk cId="0" sldId="260"/>
            <ac:spMk id="99" creationId="{00000000-0000-0000-0000-000000000000}"/>
          </ac:spMkLst>
        </pc:spChg>
      </pc:sldChg>
      <pc:sldChg chg="modNotes">
        <pc:chgData name="Adam Mann" userId="S::amann@peralta.edu::e1ad2818-4733-4fdf-915b-21d42eaf1d7c" providerId="AD" clId="Web-{1DDE62A8-ABC0-ACD4-AF0F-4E55AF47A2A0}" dt="2019-09-12T01:28:21.691" v="68"/>
        <pc:sldMkLst>
          <pc:docMk/>
          <pc:sldMk cId="0" sldId="261"/>
        </pc:sldMkLst>
      </pc:sldChg>
      <pc:sldChg chg="modNotes">
        <pc:chgData name="Adam Mann" userId="S::amann@peralta.edu::e1ad2818-4733-4fdf-915b-21d42eaf1d7c" providerId="AD" clId="Web-{1DDE62A8-ABC0-ACD4-AF0F-4E55AF47A2A0}" dt="2019-09-12T01:28:26.394" v="70"/>
        <pc:sldMkLst>
          <pc:docMk/>
          <pc:sldMk cId="0" sldId="262"/>
        </pc:sldMkLst>
      </pc:sldChg>
      <pc:sldChg chg="modNotes">
        <pc:chgData name="Adam Mann" userId="S::amann@peralta.edu::e1ad2818-4733-4fdf-915b-21d42eaf1d7c" providerId="AD" clId="Web-{1DDE62A8-ABC0-ACD4-AF0F-4E55AF47A2A0}" dt="2019-09-12T01:32:09.035" v="73"/>
        <pc:sldMkLst>
          <pc:docMk/>
          <pc:sldMk cId="0" sldId="265"/>
        </pc:sldMkLst>
      </pc:sldChg>
      <pc:sldChg chg="modNotes">
        <pc:chgData name="Adam Mann" userId="S::amann@peralta.edu::e1ad2818-4733-4fdf-915b-21d42eaf1d7c" providerId="AD" clId="Web-{1DDE62A8-ABC0-ACD4-AF0F-4E55AF47A2A0}" dt="2019-09-12T01:32:03.566" v="71"/>
        <pc:sldMkLst>
          <pc:docMk/>
          <pc:sldMk cId="0" sldId="268"/>
        </pc:sldMkLst>
      </pc:sldChg>
    </pc:docChg>
  </pc:docChgLst>
  <pc:docChgLst>
    <pc:chgData name="Adam Mann" userId="S::amann@peralta.edu::e1ad2818-4733-4fdf-915b-21d42eaf1d7c" providerId="AD" clId="Web-{01C685FF-C433-919C-B557-6A2E2940661A}"/>
    <pc:docChg chg="delSld modSld">
      <pc:chgData name="Adam Mann" userId="S::amann@peralta.edu::e1ad2818-4733-4fdf-915b-21d42eaf1d7c" providerId="AD" clId="Web-{01C685FF-C433-919C-B557-6A2E2940661A}" dt="2019-09-16T03:49:15.675" v="22" actId="1076"/>
      <pc:docMkLst>
        <pc:docMk/>
      </pc:docMkLst>
      <pc:sldChg chg="modSp del">
        <pc:chgData name="Adam Mann" userId="S::amann@peralta.edu::e1ad2818-4733-4fdf-915b-21d42eaf1d7c" providerId="AD" clId="Web-{01C685FF-C433-919C-B557-6A2E2940661A}" dt="2019-09-16T03:49:04.831" v="21"/>
        <pc:sldMkLst>
          <pc:docMk/>
          <pc:sldMk cId="0" sldId="258"/>
        </pc:sldMkLst>
        <pc:spChg chg="mod">
          <ac:chgData name="Adam Mann" userId="S::amann@peralta.edu::e1ad2818-4733-4fdf-915b-21d42eaf1d7c" providerId="AD" clId="Web-{01C685FF-C433-919C-B557-6A2E2940661A}" dt="2019-09-16T03:32:41.438" v="0" actId="20577"/>
          <ac:spMkLst>
            <pc:docMk/>
            <pc:sldMk cId="0" sldId="258"/>
            <ac:spMk id="87" creationId="{00000000-0000-0000-0000-000000000000}"/>
          </ac:spMkLst>
        </pc:spChg>
      </pc:sldChg>
      <pc:sldChg chg="del">
        <pc:chgData name="Adam Mann" userId="S::amann@peralta.edu::e1ad2818-4733-4fdf-915b-21d42eaf1d7c" providerId="AD" clId="Web-{01C685FF-C433-919C-B557-6A2E2940661A}" dt="2019-09-16T03:48:45.440" v="19"/>
        <pc:sldMkLst>
          <pc:docMk/>
          <pc:sldMk cId="0" sldId="259"/>
        </pc:sldMkLst>
      </pc:sldChg>
      <pc:sldChg chg="del">
        <pc:chgData name="Adam Mann" userId="S::amann@peralta.edu::e1ad2818-4733-4fdf-915b-21d42eaf1d7c" providerId="AD" clId="Web-{01C685FF-C433-919C-B557-6A2E2940661A}" dt="2019-09-16T03:48:46.425" v="20"/>
        <pc:sldMkLst>
          <pc:docMk/>
          <pc:sldMk cId="0" sldId="260"/>
        </pc:sldMkLst>
      </pc:sldChg>
      <pc:sldChg chg="addSp delSp modSp">
        <pc:chgData name="Adam Mann" userId="S::amann@peralta.edu::e1ad2818-4733-4fdf-915b-21d42eaf1d7c" providerId="AD" clId="Web-{01C685FF-C433-919C-B557-6A2E2940661A}" dt="2019-09-16T03:49:15.675" v="22" actId="1076"/>
        <pc:sldMkLst>
          <pc:docMk/>
          <pc:sldMk cId="0" sldId="262"/>
        </pc:sldMkLst>
        <pc:spChg chg="del">
          <ac:chgData name="Adam Mann" userId="S::amann@peralta.edu::e1ad2818-4733-4fdf-915b-21d42eaf1d7c" providerId="AD" clId="Web-{01C685FF-C433-919C-B557-6A2E2940661A}" dt="2019-09-16T03:41:18.033" v="9"/>
          <ac:spMkLst>
            <pc:docMk/>
            <pc:sldMk cId="0" sldId="262"/>
            <ac:spMk id="10" creationId="{A14529DA-99F2-4F29-9B91-F97DD0C81920}"/>
          </ac:spMkLst>
        </pc:spChg>
        <pc:spChg chg="del">
          <ac:chgData name="Adam Mann" userId="S::amann@peralta.edu::e1ad2818-4733-4fdf-915b-21d42eaf1d7c" providerId="AD" clId="Web-{01C685FF-C433-919C-B557-6A2E2940661A}" dt="2019-09-16T03:41:13.127" v="7"/>
          <ac:spMkLst>
            <pc:docMk/>
            <pc:sldMk cId="0" sldId="262"/>
            <ac:spMk id="113" creationId="{00000000-0000-0000-0000-000000000000}"/>
          </ac:spMkLst>
        </pc:spChg>
        <pc:spChg chg="del">
          <ac:chgData name="Adam Mann" userId="S::amann@peralta.edu::e1ad2818-4733-4fdf-915b-21d42eaf1d7c" providerId="AD" clId="Web-{01C685FF-C433-919C-B557-6A2E2940661A}" dt="2019-09-16T03:41:16.158" v="8"/>
          <ac:spMkLst>
            <pc:docMk/>
            <pc:sldMk cId="0" sldId="262"/>
            <ac:spMk id="115" creationId="{00000000-0000-0000-0000-000000000000}"/>
          </ac:spMkLst>
        </pc:spChg>
        <pc:picChg chg="del">
          <ac:chgData name="Adam Mann" userId="S::amann@peralta.edu::e1ad2818-4733-4fdf-915b-21d42eaf1d7c" providerId="AD" clId="Web-{01C685FF-C433-919C-B557-6A2E2940661A}" dt="2019-09-16T03:39:45.892" v="2"/>
          <ac:picMkLst>
            <pc:docMk/>
            <pc:sldMk cId="0" sldId="262"/>
            <ac:picMk id="2" creationId="{BC5EC279-475D-42EC-A8C7-C36BFB1A4749}"/>
          </ac:picMkLst>
        </pc:picChg>
        <pc:picChg chg="add mod">
          <ac:chgData name="Adam Mann" userId="S::amann@peralta.edu::e1ad2818-4733-4fdf-915b-21d42eaf1d7c" providerId="AD" clId="Web-{01C685FF-C433-919C-B557-6A2E2940661A}" dt="2019-09-16T03:41:20.877" v="10" actId="14100"/>
          <ac:picMkLst>
            <pc:docMk/>
            <pc:sldMk cId="0" sldId="262"/>
            <ac:picMk id="3" creationId="{2FF9EA68-B43E-4A22-A977-8C1C90CE3C57}"/>
          </ac:picMkLst>
        </pc:picChg>
        <pc:picChg chg="add mod">
          <ac:chgData name="Adam Mann" userId="S::amann@peralta.edu::e1ad2818-4733-4fdf-915b-21d42eaf1d7c" providerId="AD" clId="Web-{01C685FF-C433-919C-B557-6A2E2940661A}" dt="2019-09-16T03:43:06.283" v="18" actId="1076"/>
          <ac:picMkLst>
            <pc:docMk/>
            <pc:sldMk cId="0" sldId="262"/>
            <ac:picMk id="5" creationId="{75460ABF-D193-4D22-93F9-34A6BB8F1174}"/>
          </ac:picMkLst>
        </pc:picChg>
        <pc:picChg chg="del">
          <ac:chgData name="Adam Mann" userId="S::amann@peralta.edu::e1ad2818-4733-4fdf-915b-21d42eaf1d7c" providerId="AD" clId="Web-{01C685FF-C433-919C-B557-6A2E2940661A}" dt="2019-09-16T03:39:47.017" v="3"/>
          <ac:picMkLst>
            <pc:docMk/>
            <pc:sldMk cId="0" sldId="262"/>
            <ac:picMk id="6" creationId="{507B1525-A846-4F46-BEB3-C1B9F6CD0CD2}"/>
          </ac:picMkLst>
        </pc:picChg>
        <pc:picChg chg="del">
          <ac:chgData name="Adam Mann" userId="S::amann@peralta.edu::e1ad2818-4733-4fdf-915b-21d42eaf1d7c" providerId="AD" clId="Web-{01C685FF-C433-919C-B557-6A2E2940661A}" dt="2019-09-16T03:39:48.361" v="4"/>
          <ac:picMkLst>
            <pc:docMk/>
            <pc:sldMk cId="0" sldId="262"/>
            <ac:picMk id="8" creationId="{2AD0BB1A-A4A1-4E40-9298-6CE0B744FDB3}"/>
          </ac:picMkLst>
        </pc:picChg>
        <pc:picChg chg="add mod">
          <ac:chgData name="Adam Mann" userId="S::amann@peralta.edu::e1ad2818-4733-4fdf-915b-21d42eaf1d7c" providerId="AD" clId="Web-{01C685FF-C433-919C-B557-6A2E2940661A}" dt="2019-09-16T03:49:15.675" v="22" actId="1076"/>
          <ac:picMkLst>
            <pc:docMk/>
            <pc:sldMk cId="0" sldId="262"/>
            <ac:picMk id="9" creationId="{71EE1129-6B1A-4AEF-9590-34BB532F697E}"/>
          </ac:picMkLst>
        </pc:picChg>
      </pc:sldChg>
      <pc:sldChg chg="del">
        <pc:chgData name="Adam Mann" userId="S::amann@peralta.edu::e1ad2818-4733-4fdf-915b-21d42eaf1d7c" providerId="AD" clId="Web-{01C685FF-C433-919C-B557-6A2E2940661A}" dt="2019-09-16T03:32:57.939" v="1"/>
        <pc:sldMkLst>
          <pc:docMk/>
          <pc:sldMk cId="4191341189" sldId="272"/>
        </pc:sldMkLst>
      </pc:sldChg>
    </pc:docChg>
  </pc:docChgLst>
  <pc:docChgLst>
    <pc:chgData name="Adam Mann" userId="S::amann@peralta.edu::e1ad2818-4733-4fdf-915b-21d42eaf1d7c" providerId="AD" clId="Web-{70AB12CB-4348-2427-E45A-196A55A8D42F}"/>
    <pc:docChg chg="modSld">
      <pc:chgData name="Adam Mann" userId="S::amann@peralta.edu::e1ad2818-4733-4fdf-915b-21d42eaf1d7c" providerId="AD" clId="Web-{70AB12CB-4348-2427-E45A-196A55A8D42F}" dt="2020-09-28T21:04:10.108" v="292" actId="20577"/>
      <pc:docMkLst>
        <pc:docMk/>
      </pc:docMkLst>
      <pc:sldChg chg="modSp">
        <pc:chgData name="Adam Mann" userId="S::amann@peralta.edu::e1ad2818-4733-4fdf-915b-21d42eaf1d7c" providerId="AD" clId="Web-{70AB12CB-4348-2427-E45A-196A55A8D42F}" dt="2020-09-28T20:40:27.130" v="0"/>
        <pc:sldMkLst>
          <pc:docMk/>
          <pc:sldMk cId="0" sldId="256"/>
        </pc:sldMkLst>
        <pc:picChg chg="mod">
          <ac:chgData name="Adam Mann" userId="S::amann@peralta.edu::e1ad2818-4733-4fdf-915b-21d42eaf1d7c" providerId="AD" clId="Web-{70AB12CB-4348-2427-E45A-196A55A8D42F}" dt="2020-09-28T20:40:27.130" v="0"/>
          <ac:picMkLst>
            <pc:docMk/>
            <pc:sldMk cId="0" sldId="256"/>
            <ac:picMk id="3" creationId="{25BE287B-8719-4E03-89D7-06005F3F0845}"/>
          </ac:picMkLst>
        </pc:picChg>
      </pc:sldChg>
      <pc:sldChg chg="modSp">
        <pc:chgData name="Adam Mann" userId="S::amann@peralta.edu::e1ad2818-4733-4fdf-915b-21d42eaf1d7c" providerId="AD" clId="Web-{70AB12CB-4348-2427-E45A-196A55A8D42F}" dt="2020-09-28T20:56:15.396" v="118" actId="20577"/>
        <pc:sldMkLst>
          <pc:docMk/>
          <pc:sldMk cId="0" sldId="257"/>
        </pc:sldMkLst>
        <pc:spChg chg="mod">
          <ac:chgData name="Adam Mann" userId="S::amann@peralta.edu::e1ad2818-4733-4fdf-915b-21d42eaf1d7c" providerId="AD" clId="Web-{70AB12CB-4348-2427-E45A-196A55A8D42F}" dt="2020-09-28T20:56:15.396" v="118" actId="20577"/>
          <ac:spMkLst>
            <pc:docMk/>
            <pc:sldMk cId="0" sldId="257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0:55:45.412" v="114" actId="20577"/>
          <ac:spMkLst>
            <pc:docMk/>
            <pc:sldMk cId="0" sldId="257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70AB12CB-4348-2427-E45A-196A55A8D42F}" dt="2020-09-28T21:03:36.420" v="286" actId="20577"/>
        <pc:sldMkLst>
          <pc:docMk/>
          <pc:sldMk cId="0" sldId="266"/>
        </pc:sldMkLst>
        <pc:spChg chg="mod">
          <ac:chgData name="Adam Mann" userId="S::amann@peralta.edu::e1ad2818-4733-4fdf-915b-21d42eaf1d7c" providerId="AD" clId="Web-{70AB12CB-4348-2427-E45A-196A55A8D42F}" dt="2020-09-28T21:03:32.216" v="285" actId="20577"/>
          <ac:spMkLst>
            <pc:docMk/>
            <pc:sldMk cId="0" sldId="266"/>
            <ac:spMk id="140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1:03:36.420" v="286" actId="20577"/>
          <ac:spMkLst>
            <pc:docMk/>
            <pc:sldMk cId="0" sldId="266"/>
            <ac:spMk id="14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70AB12CB-4348-2427-E45A-196A55A8D42F}" dt="2020-09-28T21:03:26.951" v="284" actId="20577"/>
        <pc:sldMkLst>
          <pc:docMk/>
          <pc:sldMk cId="0" sldId="267"/>
        </pc:sldMkLst>
        <pc:spChg chg="mod">
          <ac:chgData name="Adam Mann" userId="S::amann@peralta.edu::e1ad2818-4733-4fdf-915b-21d42eaf1d7c" providerId="AD" clId="Web-{70AB12CB-4348-2427-E45A-196A55A8D42F}" dt="2020-09-28T21:03:21.857" v="283" actId="20577"/>
          <ac:spMkLst>
            <pc:docMk/>
            <pc:sldMk cId="0" sldId="267"/>
            <ac:spMk id="146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1:03:26.951" v="284" actId="20577"/>
          <ac:spMkLst>
            <pc:docMk/>
            <pc:sldMk cId="0" sldId="267"/>
            <ac:spMk id="147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70AB12CB-4348-2427-E45A-196A55A8D42F}" dt="2020-09-28T21:03:55.514" v="290" actId="20577"/>
        <pc:sldMkLst>
          <pc:docMk/>
          <pc:sldMk cId="0" sldId="268"/>
        </pc:sldMkLst>
        <pc:spChg chg="mod">
          <ac:chgData name="Adam Mann" userId="S::amann@peralta.edu::e1ad2818-4733-4fdf-915b-21d42eaf1d7c" providerId="AD" clId="Web-{70AB12CB-4348-2427-E45A-196A55A8D42F}" dt="2020-09-28T21:03:41.763" v="287" actId="20577"/>
          <ac:spMkLst>
            <pc:docMk/>
            <pc:sldMk cId="0" sldId="268"/>
            <ac:spMk id="152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1:03:55.514" v="290" actId="20577"/>
          <ac:spMkLst>
            <pc:docMk/>
            <pc:sldMk cId="0" sldId="268"/>
            <ac:spMk id="153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1:03:44.670" v="288" actId="20577"/>
          <ac:spMkLst>
            <pc:docMk/>
            <pc:sldMk cId="0" sldId="268"/>
            <ac:spMk id="154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1:03:49.139" v="289" actId="20577"/>
          <ac:spMkLst>
            <pc:docMk/>
            <pc:sldMk cId="0" sldId="268"/>
            <ac:spMk id="155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70AB12CB-4348-2427-E45A-196A55A8D42F}" dt="2020-09-28T21:04:10.108" v="292" actId="20577"/>
        <pc:sldMkLst>
          <pc:docMk/>
          <pc:sldMk cId="0" sldId="269"/>
        </pc:sldMkLst>
        <pc:spChg chg="mod">
          <ac:chgData name="Adam Mann" userId="S::amann@peralta.edu::e1ad2818-4733-4fdf-915b-21d42eaf1d7c" providerId="AD" clId="Web-{70AB12CB-4348-2427-E45A-196A55A8D42F}" dt="2020-09-28T21:04:03.826" v="291" actId="20577"/>
          <ac:spMkLst>
            <pc:docMk/>
            <pc:sldMk cId="0" sldId="269"/>
            <ac:spMk id="160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1:04:10.108" v="292" actId="20577"/>
          <ac:spMkLst>
            <pc:docMk/>
            <pc:sldMk cId="0" sldId="269"/>
            <ac:spMk id="161" creationId="{00000000-0000-0000-0000-000000000000}"/>
          </ac:spMkLst>
        </pc:spChg>
      </pc:sldChg>
      <pc:sldChg chg="addSp delSp modSp">
        <pc:chgData name="Adam Mann" userId="S::amann@peralta.edu::e1ad2818-4733-4fdf-915b-21d42eaf1d7c" providerId="AD" clId="Web-{70AB12CB-4348-2427-E45A-196A55A8D42F}" dt="2020-09-28T20:56:23.084" v="119" actId="20577"/>
        <pc:sldMkLst>
          <pc:docMk/>
          <pc:sldMk cId="1887723184" sldId="273"/>
        </pc:sldMkLst>
        <pc:spChg chg="add mod">
          <ac:chgData name="Adam Mann" userId="S::amann@peralta.edu::e1ad2818-4733-4fdf-915b-21d42eaf1d7c" providerId="AD" clId="Web-{70AB12CB-4348-2427-E45A-196A55A8D42F}" dt="2020-09-28T20:56:23.084" v="119" actId="20577"/>
          <ac:spMkLst>
            <pc:docMk/>
            <pc:sldMk cId="1887723184" sldId="273"/>
            <ac:spMk id="2" creationId="{AEEC1300-7F54-4FB9-B9BF-2E6E4B3252C9}"/>
          </ac:spMkLst>
        </pc:spChg>
        <pc:spChg chg="add del">
          <ac:chgData name="Adam Mann" userId="S::amann@peralta.edu::e1ad2818-4733-4fdf-915b-21d42eaf1d7c" providerId="AD" clId="Web-{70AB12CB-4348-2427-E45A-196A55A8D42F}" dt="2020-09-28T20:42:24.523" v="5"/>
          <ac:spMkLst>
            <pc:docMk/>
            <pc:sldMk cId="1887723184" sldId="273"/>
            <ac:spMk id="4" creationId="{53443CB3-24A1-42F7-AFE5-6AE705AC51C2}"/>
          </ac:spMkLst>
        </pc:spChg>
        <pc:spChg chg="add del mod">
          <ac:chgData name="Adam Mann" userId="S::amann@peralta.edu::e1ad2818-4733-4fdf-915b-21d42eaf1d7c" providerId="AD" clId="Web-{70AB12CB-4348-2427-E45A-196A55A8D42F}" dt="2020-09-28T20:49:21.702" v="105"/>
          <ac:spMkLst>
            <pc:docMk/>
            <pc:sldMk cId="1887723184" sldId="273"/>
            <ac:spMk id="5" creationId="{39C54832-7A8B-4B61-9527-8AF6D1047059}"/>
          </ac:spMkLst>
        </pc:spChg>
        <pc:picChg chg="add del mod">
          <ac:chgData name="Adam Mann" userId="S::amann@peralta.edu::e1ad2818-4733-4fdf-915b-21d42eaf1d7c" providerId="AD" clId="Web-{70AB12CB-4348-2427-E45A-196A55A8D42F}" dt="2020-09-28T20:50:28.016" v="108"/>
          <ac:picMkLst>
            <pc:docMk/>
            <pc:sldMk cId="1887723184" sldId="273"/>
            <ac:picMk id="3" creationId="{85EA1AFA-31C2-48E2-AB31-0568E6E20176}"/>
          </ac:picMkLst>
        </pc:picChg>
      </pc:sldChg>
      <pc:sldChg chg="modSp">
        <pc:chgData name="Adam Mann" userId="S::amann@peralta.edu::e1ad2818-4733-4fdf-915b-21d42eaf1d7c" providerId="AD" clId="Web-{70AB12CB-4348-2427-E45A-196A55A8D42F}" dt="2020-09-28T20:52:59.706" v="111"/>
        <pc:sldMkLst>
          <pc:docMk/>
          <pc:sldMk cId="2688975256" sldId="275"/>
        </pc:sldMkLst>
        <pc:picChg chg="mod">
          <ac:chgData name="Adam Mann" userId="S::amann@peralta.edu::e1ad2818-4733-4fdf-915b-21d42eaf1d7c" providerId="AD" clId="Web-{70AB12CB-4348-2427-E45A-196A55A8D42F}" dt="2020-09-28T20:46:17.308" v="85"/>
          <ac:picMkLst>
            <pc:docMk/>
            <pc:sldMk cId="2688975256" sldId="275"/>
            <ac:picMk id="3" creationId="{2FF9EA68-B43E-4A22-A977-8C1C90CE3C57}"/>
          </ac:picMkLst>
        </pc:picChg>
        <pc:picChg chg="mod">
          <ac:chgData name="Adam Mann" userId="S::amann@peralta.edu::e1ad2818-4733-4fdf-915b-21d42eaf1d7c" providerId="AD" clId="Web-{70AB12CB-4348-2427-E45A-196A55A8D42F}" dt="2020-09-28T20:51:22.626" v="109"/>
          <ac:picMkLst>
            <pc:docMk/>
            <pc:sldMk cId="2688975256" sldId="275"/>
            <ac:picMk id="5" creationId="{75460ABF-D193-4D22-93F9-34A6BB8F1174}"/>
          </ac:picMkLst>
        </pc:picChg>
        <pc:picChg chg="mod">
          <ac:chgData name="Adam Mann" userId="S::amann@peralta.edu::e1ad2818-4733-4fdf-915b-21d42eaf1d7c" providerId="AD" clId="Web-{70AB12CB-4348-2427-E45A-196A55A8D42F}" dt="2020-09-28T20:52:59.706" v="111"/>
          <ac:picMkLst>
            <pc:docMk/>
            <pc:sldMk cId="2688975256" sldId="275"/>
            <ac:picMk id="9" creationId="{71EE1129-6B1A-4AEF-9590-34BB532F697E}"/>
          </ac:picMkLst>
        </pc:picChg>
      </pc:sldChg>
      <pc:sldChg chg="modSp">
        <pc:chgData name="Adam Mann" userId="S::amann@peralta.edu::e1ad2818-4733-4fdf-915b-21d42eaf1d7c" providerId="AD" clId="Web-{70AB12CB-4348-2427-E45A-196A55A8D42F}" dt="2020-09-28T21:03:05.466" v="280" actId="20577"/>
        <pc:sldMkLst>
          <pc:docMk/>
          <pc:sldMk cId="2014539610" sldId="276"/>
        </pc:sldMkLst>
        <pc:spChg chg="mod">
          <ac:chgData name="Adam Mann" userId="S::amann@peralta.edu::e1ad2818-4733-4fdf-915b-21d42eaf1d7c" providerId="AD" clId="Web-{70AB12CB-4348-2427-E45A-196A55A8D42F}" dt="2020-09-28T21:02:57.606" v="279" actId="20577"/>
          <ac:spMkLst>
            <pc:docMk/>
            <pc:sldMk cId="2014539610" sldId="276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1:03:05.466" v="280" actId="20577"/>
          <ac:spMkLst>
            <pc:docMk/>
            <pc:sldMk cId="2014539610" sldId="276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70AB12CB-4348-2427-E45A-196A55A8D42F}" dt="2020-09-28T21:03:11.653" v="281" actId="20577"/>
        <pc:sldMkLst>
          <pc:docMk/>
          <pc:sldMk cId="842695786" sldId="277"/>
        </pc:sldMkLst>
        <pc:spChg chg="mod">
          <ac:chgData name="Adam Mann" userId="S::amann@peralta.edu::e1ad2818-4733-4fdf-915b-21d42eaf1d7c" providerId="AD" clId="Web-{70AB12CB-4348-2427-E45A-196A55A8D42F}" dt="2020-09-28T21:03:11.653" v="281" actId="20577"/>
          <ac:spMkLst>
            <pc:docMk/>
            <pc:sldMk cId="842695786" sldId="277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70AB12CB-4348-2427-E45A-196A55A8D42F}" dt="2020-09-28T20:56:10.193" v="117" actId="20577"/>
        <pc:sldMkLst>
          <pc:docMk/>
          <pc:sldMk cId="3106663823" sldId="278"/>
        </pc:sldMkLst>
        <pc:spChg chg="mod">
          <ac:chgData name="Adam Mann" userId="S::amann@peralta.edu::e1ad2818-4733-4fdf-915b-21d42eaf1d7c" providerId="AD" clId="Web-{70AB12CB-4348-2427-E45A-196A55A8D42F}" dt="2020-09-28T20:56:10.193" v="117" actId="20577"/>
          <ac:spMkLst>
            <pc:docMk/>
            <pc:sldMk cId="3106663823" sldId="278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70AB12CB-4348-2427-E45A-196A55A8D42F}" dt="2020-09-28T20:55:58.115" v="115" actId="20577"/>
          <ac:spMkLst>
            <pc:docMk/>
            <pc:sldMk cId="3106663823" sldId="278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70AB12CB-4348-2427-E45A-196A55A8D42F}" dt="2020-09-28T20:56:34.522" v="122" actId="20577"/>
        <pc:sldMkLst>
          <pc:docMk/>
          <pc:sldMk cId="55883726" sldId="279"/>
        </pc:sldMkLst>
        <pc:spChg chg="mod">
          <ac:chgData name="Adam Mann" userId="S::amann@peralta.edu::e1ad2818-4733-4fdf-915b-21d42eaf1d7c" providerId="AD" clId="Web-{70AB12CB-4348-2427-E45A-196A55A8D42F}" dt="2020-09-28T20:56:34.522" v="122" actId="20577"/>
          <ac:spMkLst>
            <pc:docMk/>
            <pc:sldMk cId="55883726" sldId="279"/>
            <ac:spMk id="3" creationId="{71C3A660-3102-4D89-A558-76C5F22E609A}"/>
          </ac:spMkLst>
        </pc:spChg>
      </pc:sldChg>
      <pc:sldChg chg="addSp modSp">
        <pc:chgData name="Adam Mann" userId="S::amann@peralta.edu::e1ad2818-4733-4fdf-915b-21d42eaf1d7c" providerId="AD" clId="Web-{70AB12CB-4348-2427-E45A-196A55A8D42F}" dt="2020-09-28T20:59:04.618" v="278" actId="1076"/>
        <pc:sldMkLst>
          <pc:docMk/>
          <pc:sldMk cId="2009784102" sldId="280"/>
        </pc:sldMkLst>
        <pc:spChg chg="add mod">
          <ac:chgData name="Adam Mann" userId="S::amann@peralta.edu::e1ad2818-4733-4fdf-915b-21d42eaf1d7c" providerId="AD" clId="Web-{70AB12CB-4348-2427-E45A-196A55A8D42F}" dt="2020-09-28T20:59:04.618" v="278" actId="1076"/>
          <ac:spMkLst>
            <pc:docMk/>
            <pc:sldMk cId="2009784102" sldId="280"/>
            <ac:spMk id="4" creationId="{24D0F4FC-A032-4E94-9AF2-9461B373AD2D}"/>
          </ac:spMkLst>
        </pc:spChg>
      </pc:sldChg>
    </pc:docChg>
  </pc:docChgLst>
  <pc:docChgLst>
    <pc:chgData name="Adam Mann" userId="S::amann@peralta.edu::e1ad2818-4733-4fdf-915b-21d42eaf1d7c" providerId="AD" clId="Web-{F09EA544-D8F2-455D-9567-BEED318FF5CD}"/>
    <pc:docChg chg="addSld modSld sldOrd">
      <pc:chgData name="Adam Mann" userId="S::amann@peralta.edu::e1ad2818-4733-4fdf-915b-21d42eaf1d7c" providerId="AD" clId="Web-{F09EA544-D8F2-455D-9567-BEED318FF5CD}" dt="2019-09-12T15:35:06.967" v="26"/>
      <pc:docMkLst>
        <pc:docMk/>
      </pc:docMkLst>
      <pc:sldChg chg="modSp">
        <pc:chgData name="Adam Mann" userId="S::amann@peralta.edu::e1ad2818-4733-4fdf-915b-21d42eaf1d7c" providerId="AD" clId="Web-{F09EA544-D8F2-455D-9567-BEED318FF5CD}" dt="2019-09-12T15:31:27.559" v="25" actId="1076"/>
        <pc:sldMkLst>
          <pc:docMk/>
          <pc:sldMk cId="0" sldId="269"/>
        </pc:sldMkLst>
        <pc:spChg chg="mod">
          <ac:chgData name="Adam Mann" userId="S::amann@peralta.edu::e1ad2818-4733-4fdf-915b-21d42eaf1d7c" providerId="AD" clId="Web-{F09EA544-D8F2-455D-9567-BEED318FF5CD}" dt="2019-09-12T15:31:17.934" v="23" actId="1076"/>
          <ac:spMkLst>
            <pc:docMk/>
            <pc:sldMk cId="0" sldId="269"/>
            <ac:spMk id="160" creationId="{00000000-0000-0000-0000-000000000000}"/>
          </ac:spMkLst>
        </pc:spChg>
        <pc:spChg chg="mod">
          <ac:chgData name="Adam Mann" userId="S::amann@peralta.edu::e1ad2818-4733-4fdf-915b-21d42eaf1d7c" providerId="AD" clId="Web-{F09EA544-D8F2-455D-9567-BEED318FF5CD}" dt="2019-09-12T15:31:27.559" v="25" actId="1076"/>
          <ac:spMkLst>
            <pc:docMk/>
            <pc:sldMk cId="0" sldId="269"/>
            <ac:spMk id="161" creationId="{00000000-0000-0000-0000-000000000000}"/>
          </ac:spMkLst>
        </pc:spChg>
      </pc:sldChg>
      <pc:sldChg chg="addSp delSp modSp new ord">
        <pc:chgData name="Adam Mann" userId="S::amann@peralta.edu::e1ad2818-4733-4fdf-915b-21d42eaf1d7c" providerId="AD" clId="Web-{F09EA544-D8F2-455D-9567-BEED318FF5CD}" dt="2019-09-12T15:35:06.967" v="26"/>
        <pc:sldMkLst>
          <pc:docMk/>
          <pc:sldMk cId="1887723184" sldId="273"/>
        </pc:sldMkLst>
        <pc:spChg chg="del">
          <ac:chgData name="Adam Mann" userId="S::amann@peralta.edu::e1ad2818-4733-4fdf-915b-21d42eaf1d7c" providerId="AD" clId="Web-{F09EA544-D8F2-455D-9567-BEED318FF5CD}" dt="2019-09-12T15:27:56.308" v="2"/>
          <ac:spMkLst>
            <pc:docMk/>
            <pc:sldMk cId="1887723184" sldId="273"/>
            <ac:spMk id="2" creationId="{0B819528-83EE-4338-996D-DA17E33DC997}"/>
          </ac:spMkLst>
        </pc:spChg>
        <pc:picChg chg="add mod">
          <ac:chgData name="Adam Mann" userId="S::amann@peralta.edu::e1ad2818-4733-4fdf-915b-21d42eaf1d7c" providerId="AD" clId="Web-{F09EA544-D8F2-455D-9567-BEED318FF5CD}" dt="2019-09-12T15:27:45.386" v="1"/>
          <ac:picMkLst>
            <pc:docMk/>
            <pc:sldMk cId="1887723184" sldId="273"/>
            <ac:picMk id="3" creationId="{85EA1AFA-31C2-48E2-AB31-0568E6E20176}"/>
          </ac:picMkLst>
        </pc:picChg>
      </pc:sldChg>
    </pc:docChg>
  </pc:docChgLst>
  <pc:docChgLst>
    <pc:chgData name="Adam Mann" userId="S::amann@peralta.edu::e1ad2818-4733-4fdf-915b-21d42eaf1d7c" providerId="AD" clId="Web-{2A89BAF3-ECE5-4F0B-90A1-B4AB3DA4EDC3}"/>
    <pc:docChg chg="modSld">
      <pc:chgData name="Adam Mann" userId="S::amann@peralta.edu::e1ad2818-4733-4fdf-915b-21d42eaf1d7c" providerId="AD" clId="Web-{2A89BAF3-ECE5-4F0B-90A1-B4AB3DA4EDC3}" dt="2019-09-11T02:01:05.919" v="64" actId="1076"/>
      <pc:docMkLst>
        <pc:docMk/>
      </pc:docMkLst>
      <pc:sldChg chg="modSp">
        <pc:chgData name="Adam Mann" userId="S::amann@peralta.edu::e1ad2818-4733-4fdf-915b-21d42eaf1d7c" providerId="AD" clId="Web-{2A89BAF3-ECE5-4F0B-90A1-B4AB3DA4EDC3}" dt="2019-09-11T02:01:05.919" v="64" actId="1076"/>
        <pc:sldMkLst>
          <pc:docMk/>
          <pc:sldMk cId="0" sldId="260"/>
        </pc:sldMkLst>
        <pc:spChg chg="mod">
          <ac:chgData name="Adam Mann" userId="S::amann@peralta.edu::e1ad2818-4733-4fdf-915b-21d42eaf1d7c" providerId="AD" clId="Web-{2A89BAF3-ECE5-4F0B-90A1-B4AB3DA4EDC3}" dt="2019-09-11T02:01:05.919" v="64" actId="1076"/>
          <ac:spMkLst>
            <pc:docMk/>
            <pc:sldMk cId="0" sldId="260"/>
            <ac:spMk id="99" creationId="{00000000-0000-0000-0000-000000000000}"/>
          </ac:spMkLst>
        </pc:spChg>
      </pc:sldChg>
      <pc:sldChg chg="addSp delSp modSp">
        <pc:chgData name="Adam Mann" userId="S::amann@peralta.edu::e1ad2818-4733-4fdf-915b-21d42eaf1d7c" providerId="AD" clId="Web-{2A89BAF3-ECE5-4F0B-90A1-B4AB3DA4EDC3}" dt="2019-09-11T01:28:23.397" v="47"/>
        <pc:sldMkLst>
          <pc:docMk/>
          <pc:sldMk cId="0" sldId="262"/>
        </pc:sldMkLst>
        <pc:spChg chg="add del mod">
          <ac:chgData name="Adam Mann" userId="S::amann@peralta.edu::e1ad2818-4733-4fdf-915b-21d42eaf1d7c" providerId="AD" clId="Web-{2A89BAF3-ECE5-4F0B-90A1-B4AB3DA4EDC3}" dt="2019-09-11T01:25:34.177" v="15"/>
          <ac:spMkLst>
            <pc:docMk/>
            <pc:sldMk cId="0" sldId="262"/>
            <ac:spMk id="5" creationId="{EE438899-778C-4FCB-B4EA-AC97C0636062}"/>
          </ac:spMkLst>
        </pc:spChg>
        <pc:spChg chg="add mod">
          <ac:chgData name="Adam Mann" userId="S::amann@peralta.edu::e1ad2818-4733-4fdf-915b-21d42eaf1d7c" providerId="AD" clId="Web-{2A89BAF3-ECE5-4F0B-90A1-B4AB3DA4EDC3}" dt="2019-09-11T01:28:23.397" v="47"/>
          <ac:spMkLst>
            <pc:docMk/>
            <pc:sldMk cId="0" sldId="262"/>
            <ac:spMk id="10" creationId="{A14529DA-99F2-4F29-9B91-F97DD0C81920}"/>
          </ac:spMkLst>
        </pc:spChg>
        <pc:spChg chg="add del mod">
          <ac:chgData name="Adam Mann" userId="S::amann@peralta.edu::e1ad2818-4733-4fdf-915b-21d42eaf1d7c" providerId="AD" clId="Web-{2A89BAF3-ECE5-4F0B-90A1-B4AB3DA4EDC3}" dt="2019-09-11T01:27:55.741" v="39"/>
          <ac:spMkLst>
            <pc:docMk/>
            <pc:sldMk cId="0" sldId="262"/>
            <ac:spMk id="16" creationId="{0E3F0D5F-A932-440B-AFD9-A14E512EADD9}"/>
          </ac:spMkLst>
        </pc:spChg>
        <pc:spChg chg="del">
          <ac:chgData name="Adam Mann" userId="S::amann@peralta.edu::e1ad2818-4733-4fdf-915b-21d42eaf1d7c" providerId="AD" clId="Web-{2A89BAF3-ECE5-4F0B-90A1-B4AB3DA4EDC3}" dt="2019-09-11T01:25:28.755" v="14"/>
          <ac:spMkLst>
            <pc:docMk/>
            <pc:sldMk cId="0" sldId="262"/>
            <ac:spMk id="110" creationId="{00000000-0000-0000-0000-000000000000}"/>
          </ac:spMkLst>
        </pc:spChg>
        <pc:spChg chg="mod ord">
          <ac:chgData name="Adam Mann" userId="S::amann@peralta.edu::e1ad2818-4733-4fdf-915b-21d42eaf1d7c" providerId="AD" clId="Web-{2A89BAF3-ECE5-4F0B-90A1-B4AB3DA4EDC3}" dt="2019-09-11T01:24:46.645" v="12" actId="1076"/>
          <ac:spMkLst>
            <pc:docMk/>
            <pc:sldMk cId="0" sldId="262"/>
            <ac:spMk id="113" creationId="{00000000-0000-0000-0000-000000000000}"/>
          </ac:spMkLst>
        </pc:spChg>
        <pc:spChg chg="del mod">
          <ac:chgData name="Adam Mann" userId="S::amann@peralta.edu::e1ad2818-4733-4fdf-915b-21d42eaf1d7c" providerId="AD" clId="Web-{2A89BAF3-ECE5-4F0B-90A1-B4AB3DA4EDC3}" dt="2019-09-11T01:25:47.317" v="19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Adam Mann" userId="S::amann@peralta.edu::e1ad2818-4733-4fdf-915b-21d42eaf1d7c" providerId="AD" clId="Web-{2A89BAF3-ECE5-4F0B-90A1-B4AB3DA4EDC3}" dt="2019-09-11T01:24:34.488" v="8" actId="1076"/>
          <ac:spMkLst>
            <pc:docMk/>
            <pc:sldMk cId="0" sldId="262"/>
            <ac:spMk id="115" creationId="{00000000-0000-0000-0000-000000000000}"/>
          </ac:spMkLst>
        </pc:spChg>
        <pc:picChg chg="add mod ord">
          <ac:chgData name="Adam Mann" userId="S::amann@peralta.edu::e1ad2818-4733-4fdf-915b-21d42eaf1d7c" providerId="AD" clId="Web-{2A89BAF3-ECE5-4F0B-90A1-B4AB3DA4EDC3}" dt="2019-09-11T01:24:36.926" v="9"/>
          <ac:picMkLst>
            <pc:docMk/>
            <pc:sldMk cId="0" sldId="262"/>
            <ac:picMk id="2" creationId="{BC5EC279-475D-42EC-A8C7-C36BFB1A4749}"/>
          </ac:picMkLst>
        </pc:picChg>
        <pc:picChg chg="add mod">
          <ac:chgData name="Adam Mann" userId="S::amann@peralta.edu::e1ad2818-4733-4fdf-915b-21d42eaf1d7c" providerId="AD" clId="Web-{2A89BAF3-ECE5-4F0B-90A1-B4AB3DA4EDC3}" dt="2019-09-11T01:27:13.443" v="29" actId="1076"/>
          <ac:picMkLst>
            <pc:docMk/>
            <pc:sldMk cId="0" sldId="262"/>
            <ac:picMk id="6" creationId="{507B1525-A846-4F46-BEB3-C1B9F6CD0CD2}"/>
          </ac:picMkLst>
        </pc:picChg>
        <pc:picChg chg="add mod">
          <ac:chgData name="Adam Mann" userId="S::amann@peralta.edu::e1ad2818-4733-4fdf-915b-21d42eaf1d7c" providerId="AD" clId="Web-{2A89BAF3-ECE5-4F0B-90A1-B4AB3DA4EDC3}" dt="2019-09-11T01:27:20.819" v="32" actId="1076"/>
          <ac:picMkLst>
            <pc:docMk/>
            <pc:sldMk cId="0" sldId="262"/>
            <ac:picMk id="8" creationId="{2AD0BB1A-A4A1-4E40-9298-6CE0B744FDB3}"/>
          </ac:picMkLst>
        </pc:picChg>
        <pc:picChg chg="del">
          <ac:chgData name="Adam Mann" userId="S::amann@peralta.edu::e1ad2818-4733-4fdf-915b-21d42eaf1d7c" providerId="AD" clId="Web-{2A89BAF3-ECE5-4F0B-90A1-B4AB3DA4EDC3}" dt="2019-09-11T01:24:08.238" v="0"/>
          <ac:picMkLst>
            <pc:docMk/>
            <pc:sldMk cId="0" sldId="262"/>
            <ac:picMk id="111" creationId="{00000000-0000-0000-0000-000000000000}"/>
          </ac:picMkLst>
        </pc:picChg>
        <pc:picChg chg="del">
          <ac:chgData name="Adam Mann" userId="S::amann@peralta.edu::e1ad2818-4733-4fdf-915b-21d42eaf1d7c" providerId="AD" clId="Web-{2A89BAF3-ECE5-4F0B-90A1-B4AB3DA4EDC3}" dt="2019-09-11T01:24:50.317" v="13"/>
          <ac:picMkLst>
            <pc:docMk/>
            <pc:sldMk cId="0" sldId="262"/>
            <ac:picMk id="112" creationId="{00000000-0000-0000-0000-000000000000}"/>
          </ac:picMkLst>
        </pc:picChg>
      </pc:sldChg>
      <pc:sldChg chg="addSp delSp modSp">
        <pc:chgData name="Adam Mann" userId="S::amann@peralta.edu::e1ad2818-4733-4fdf-915b-21d42eaf1d7c" providerId="AD" clId="Web-{2A89BAF3-ECE5-4F0B-90A1-B4AB3DA4EDC3}" dt="2019-09-11T01:56:46.229" v="63" actId="1076"/>
        <pc:sldMkLst>
          <pc:docMk/>
          <pc:sldMk cId="0" sldId="263"/>
        </pc:sldMkLst>
        <pc:spChg chg="del">
          <ac:chgData name="Adam Mann" userId="S::amann@peralta.edu::e1ad2818-4733-4fdf-915b-21d42eaf1d7c" providerId="AD" clId="Web-{2A89BAF3-ECE5-4F0B-90A1-B4AB3DA4EDC3}" dt="2019-09-11T01:32:48.682" v="48"/>
          <ac:spMkLst>
            <pc:docMk/>
            <pc:sldMk cId="0" sldId="263"/>
            <ac:spMk id="120" creationId="{00000000-0000-0000-0000-000000000000}"/>
          </ac:spMkLst>
        </pc:spChg>
        <pc:spChg chg="del">
          <ac:chgData name="Adam Mann" userId="S::amann@peralta.edu::e1ad2818-4733-4fdf-915b-21d42eaf1d7c" providerId="AD" clId="Web-{2A89BAF3-ECE5-4F0B-90A1-B4AB3DA4EDC3}" dt="2019-09-11T01:32:54.338" v="51"/>
          <ac:spMkLst>
            <pc:docMk/>
            <pc:sldMk cId="0" sldId="263"/>
            <ac:spMk id="123" creationId="{00000000-0000-0000-0000-000000000000}"/>
          </ac:spMkLst>
        </pc:spChg>
        <pc:spChg chg="del">
          <ac:chgData name="Adam Mann" userId="S::amann@peralta.edu::e1ad2818-4733-4fdf-915b-21d42eaf1d7c" providerId="AD" clId="Web-{2A89BAF3-ECE5-4F0B-90A1-B4AB3DA4EDC3}" dt="2019-09-11T01:32:55.697" v="52"/>
          <ac:spMkLst>
            <pc:docMk/>
            <pc:sldMk cId="0" sldId="263"/>
            <ac:spMk id="124" creationId="{00000000-0000-0000-0000-000000000000}"/>
          </ac:spMkLst>
        </pc:spChg>
        <pc:picChg chg="add mod">
          <ac:chgData name="Adam Mann" userId="S::amann@peralta.edu::e1ad2818-4733-4fdf-915b-21d42eaf1d7c" providerId="AD" clId="Web-{2A89BAF3-ECE5-4F0B-90A1-B4AB3DA4EDC3}" dt="2019-09-11T01:56:46.229" v="63" actId="1076"/>
          <ac:picMkLst>
            <pc:docMk/>
            <pc:sldMk cId="0" sldId="263"/>
            <ac:picMk id="2" creationId="{DFF3B42C-90FA-4ADF-9912-09484CD65A20}"/>
          </ac:picMkLst>
        </pc:picChg>
        <pc:picChg chg="add mod">
          <ac:chgData name="Adam Mann" userId="S::amann@peralta.edu::e1ad2818-4733-4fdf-915b-21d42eaf1d7c" providerId="AD" clId="Web-{2A89BAF3-ECE5-4F0B-90A1-B4AB3DA4EDC3}" dt="2019-09-11T01:56:45.933" v="62" actId="1076"/>
          <ac:picMkLst>
            <pc:docMk/>
            <pc:sldMk cId="0" sldId="263"/>
            <ac:picMk id="4" creationId="{8B078C5F-68DB-4A68-A78E-F563D18EADD0}"/>
          </ac:picMkLst>
        </pc:picChg>
        <pc:picChg chg="del">
          <ac:chgData name="Adam Mann" userId="S::amann@peralta.edu::e1ad2818-4733-4fdf-915b-21d42eaf1d7c" providerId="AD" clId="Web-{2A89BAF3-ECE5-4F0B-90A1-B4AB3DA4EDC3}" dt="2019-09-11T01:32:52.244" v="49"/>
          <ac:picMkLst>
            <pc:docMk/>
            <pc:sldMk cId="0" sldId="263"/>
            <ac:picMk id="121" creationId="{00000000-0000-0000-0000-000000000000}"/>
          </ac:picMkLst>
        </pc:picChg>
        <pc:picChg chg="del">
          <ac:chgData name="Adam Mann" userId="S::amann@peralta.edu::e1ad2818-4733-4fdf-915b-21d42eaf1d7c" providerId="AD" clId="Web-{2A89BAF3-ECE5-4F0B-90A1-B4AB3DA4EDC3}" dt="2019-09-11T01:32:52.682" v="50"/>
          <ac:picMkLst>
            <pc:docMk/>
            <pc:sldMk cId="0" sldId="263"/>
            <ac:picMk id="122" creationId="{00000000-0000-0000-0000-000000000000}"/>
          </ac:picMkLst>
        </pc:picChg>
      </pc:sldChg>
    </pc:docChg>
  </pc:docChgLst>
  <pc:docChgLst>
    <pc:chgData name="Adam Mann" userId="S::amann@peralta.edu::e1ad2818-4733-4fdf-915b-21d42eaf1d7c" providerId="AD" clId="Web-{0F2E8BFC-DC74-4508-401C-633DC5091A61}"/>
    <pc:docChg chg="addSld delSld modSld sldOrd">
      <pc:chgData name="Adam Mann" userId="S::amann@peralta.edu::e1ad2818-4733-4fdf-915b-21d42eaf1d7c" providerId="AD" clId="Web-{0F2E8BFC-DC74-4508-401C-633DC5091A61}" dt="2020-09-14T01:57:00.633" v="568" actId="1076"/>
      <pc:docMkLst>
        <pc:docMk/>
      </pc:docMkLst>
      <pc:sldChg chg="modSp">
        <pc:chgData name="Adam Mann" userId="S::amann@peralta.edu::e1ad2818-4733-4fdf-915b-21d42eaf1d7c" providerId="AD" clId="Web-{0F2E8BFC-DC74-4508-401C-633DC5091A61}" dt="2020-09-13T19:48:22.123" v="346" actId="1076"/>
        <pc:sldMkLst>
          <pc:docMk/>
          <pc:sldMk cId="0" sldId="263"/>
        </pc:sldMkLst>
        <pc:picChg chg="mod">
          <ac:chgData name="Adam Mann" userId="S::amann@peralta.edu::e1ad2818-4733-4fdf-915b-21d42eaf1d7c" providerId="AD" clId="Web-{0F2E8BFC-DC74-4508-401C-633DC5091A61}" dt="2020-09-13T19:46:32.697" v="344" actId="14100"/>
          <ac:picMkLst>
            <pc:docMk/>
            <pc:sldMk cId="0" sldId="263"/>
            <ac:picMk id="2" creationId="{DFF3B42C-90FA-4ADF-9912-09484CD65A20}"/>
          </ac:picMkLst>
        </pc:picChg>
        <pc:picChg chg="mod">
          <ac:chgData name="Adam Mann" userId="S::amann@peralta.edu::e1ad2818-4733-4fdf-915b-21d42eaf1d7c" providerId="AD" clId="Web-{0F2E8BFC-DC74-4508-401C-633DC5091A61}" dt="2020-09-13T19:48:22.123" v="346" actId="1076"/>
          <ac:picMkLst>
            <pc:docMk/>
            <pc:sldMk cId="0" sldId="263"/>
            <ac:picMk id="4" creationId="{8B078C5F-68DB-4A68-A78E-F563D18EADD0}"/>
          </ac:picMkLst>
        </pc:picChg>
      </pc:sldChg>
      <pc:sldChg chg="modSp">
        <pc:chgData name="Adam Mann" userId="S::amann@peralta.edu::e1ad2818-4733-4fdf-915b-21d42eaf1d7c" providerId="AD" clId="Web-{0F2E8BFC-DC74-4508-401C-633DC5091A61}" dt="2020-09-13T22:03:22.920" v="540" actId="20577"/>
        <pc:sldMkLst>
          <pc:docMk/>
          <pc:sldMk cId="0" sldId="268"/>
        </pc:sldMkLst>
        <pc:spChg chg="mod">
          <ac:chgData name="Adam Mann" userId="S::amann@peralta.edu::e1ad2818-4733-4fdf-915b-21d42eaf1d7c" providerId="AD" clId="Web-{0F2E8BFC-DC74-4508-401C-633DC5091A61}" dt="2020-09-13T19:34:54.737" v="93" actId="20577"/>
          <ac:spMkLst>
            <pc:docMk/>
            <pc:sldMk cId="0" sldId="268"/>
            <ac:spMk id="152" creationId="{00000000-0000-0000-0000-000000000000}"/>
          </ac:spMkLst>
        </pc:spChg>
        <pc:spChg chg="mod">
          <ac:chgData name="Adam Mann" userId="S::amann@peralta.edu::e1ad2818-4733-4fdf-915b-21d42eaf1d7c" providerId="AD" clId="Web-{0F2E8BFC-DC74-4508-401C-633DC5091A61}" dt="2020-09-13T22:03:22.920" v="540" actId="20577"/>
          <ac:spMkLst>
            <pc:docMk/>
            <pc:sldMk cId="0" sldId="268"/>
            <ac:spMk id="153" creationId="{00000000-0000-0000-0000-000000000000}"/>
          </ac:spMkLst>
        </pc:spChg>
        <pc:spChg chg="mod">
          <ac:chgData name="Adam Mann" userId="S::amann@peralta.edu::e1ad2818-4733-4fdf-915b-21d42eaf1d7c" providerId="AD" clId="Web-{0F2E8BFC-DC74-4508-401C-633DC5091A61}" dt="2020-09-13T19:31:04.089" v="43" actId="20577"/>
          <ac:spMkLst>
            <pc:docMk/>
            <pc:sldMk cId="0" sldId="268"/>
            <ac:spMk id="154" creationId="{00000000-0000-0000-0000-000000000000}"/>
          </ac:spMkLst>
        </pc:spChg>
        <pc:spChg chg="mod">
          <ac:chgData name="Adam Mann" userId="S::amann@peralta.edu::e1ad2818-4733-4fdf-915b-21d42eaf1d7c" providerId="AD" clId="Web-{0F2E8BFC-DC74-4508-401C-633DC5091A61}" dt="2020-09-13T19:34:57.425" v="94" actId="20577"/>
          <ac:spMkLst>
            <pc:docMk/>
            <pc:sldMk cId="0" sldId="268"/>
            <ac:spMk id="155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0F2E8BFC-DC74-4508-401C-633DC5091A61}" dt="2020-09-13T22:03:01.732" v="538" actId="20577"/>
        <pc:sldMkLst>
          <pc:docMk/>
          <pc:sldMk cId="0" sldId="269"/>
        </pc:sldMkLst>
        <pc:spChg chg="mod">
          <ac:chgData name="Adam Mann" userId="S::amann@peralta.edu::e1ad2818-4733-4fdf-915b-21d42eaf1d7c" providerId="AD" clId="Web-{0F2E8BFC-DC74-4508-401C-633DC5091A61}" dt="2020-09-13T22:03:01.732" v="538" actId="20577"/>
          <ac:spMkLst>
            <pc:docMk/>
            <pc:sldMk cId="0" sldId="269"/>
            <ac:spMk id="161" creationId="{00000000-0000-0000-0000-000000000000}"/>
          </ac:spMkLst>
        </pc:spChg>
      </pc:sldChg>
      <pc:sldChg chg="ord">
        <pc:chgData name="Adam Mann" userId="S::amann@peralta.edu::e1ad2818-4733-4fdf-915b-21d42eaf1d7c" providerId="AD" clId="Web-{0F2E8BFC-DC74-4508-401C-633DC5091A61}" dt="2020-09-13T19:47:57.669" v="345"/>
        <pc:sldMkLst>
          <pc:docMk/>
          <pc:sldMk cId="2688975256" sldId="275"/>
        </pc:sldMkLst>
      </pc:sldChg>
      <pc:sldChg chg="modSp">
        <pc:chgData name="Adam Mann" userId="S::amann@peralta.edu::e1ad2818-4733-4fdf-915b-21d42eaf1d7c" providerId="AD" clId="Web-{0F2E8BFC-DC74-4508-401C-633DC5091A61}" dt="2020-09-13T19:55:20.620" v="509" actId="20577"/>
        <pc:sldMkLst>
          <pc:docMk/>
          <pc:sldMk cId="2014539610" sldId="276"/>
        </pc:sldMkLst>
        <pc:spChg chg="mod">
          <ac:chgData name="Adam Mann" userId="S::amann@peralta.edu::e1ad2818-4733-4fdf-915b-21d42eaf1d7c" providerId="AD" clId="Web-{0F2E8BFC-DC74-4508-401C-633DC5091A61}" dt="2020-09-13T19:55:01.526" v="504" actId="1076"/>
          <ac:spMkLst>
            <pc:docMk/>
            <pc:sldMk cId="2014539610" sldId="276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0F2E8BFC-DC74-4508-401C-633DC5091A61}" dt="2020-09-13T19:55:20.620" v="509" actId="20577"/>
          <ac:spMkLst>
            <pc:docMk/>
            <pc:sldMk cId="2014539610" sldId="276"/>
            <ac:spMk id="81" creationId="{00000000-0000-0000-0000-000000000000}"/>
          </ac:spMkLst>
        </pc:spChg>
      </pc:sldChg>
      <pc:sldChg chg="modSp">
        <pc:chgData name="Adam Mann" userId="S::amann@peralta.edu::e1ad2818-4733-4fdf-915b-21d42eaf1d7c" providerId="AD" clId="Web-{0F2E8BFC-DC74-4508-401C-633DC5091A61}" dt="2020-09-13T19:56:49.391" v="534" actId="1076"/>
        <pc:sldMkLst>
          <pc:docMk/>
          <pc:sldMk cId="842695786" sldId="277"/>
        </pc:sldMkLst>
        <pc:spChg chg="mod">
          <ac:chgData name="Adam Mann" userId="S::amann@peralta.edu::e1ad2818-4733-4fdf-915b-21d42eaf1d7c" providerId="AD" clId="Web-{0F2E8BFC-DC74-4508-401C-633DC5091A61}" dt="2020-09-13T19:56:43.906" v="533" actId="20577"/>
          <ac:spMkLst>
            <pc:docMk/>
            <pc:sldMk cId="842695786" sldId="277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0F2E8BFC-DC74-4508-401C-633DC5091A61}" dt="2020-09-13T19:56:49.391" v="534" actId="1076"/>
          <ac:spMkLst>
            <pc:docMk/>
            <pc:sldMk cId="842695786" sldId="277"/>
            <ac:spMk id="81" creationId="{00000000-0000-0000-0000-000000000000}"/>
          </ac:spMkLst>
        </pc:spChg>
      </pc:sldChg>
      <pc:sldChg chg="modSp add replId">
        <pc:chgData name="Adam Mann" userId="S::amann@peralta.edu::e1ad2818-4733-4fdf-915b-21d42eaf1d7c" providerId="AD" clId="Web-{0F2E8BFC-DC74-4508-401C-633DC5091A61}" dt="2020-09-13T19:46:07.009" v="341" actId="20577"/>
        <pc:sldMkLst>
          <pc:docMk/>
          <pc:sldMk cId="3106663823" sldId="278"/>
        </pc:sldMkLst>
        <pc:spChg chg="mod">
          <ac:chgData name="Adam Mann" userId="S::amann@peralta.edu::e1ad2818-4733-4fdf-915b-21d42eaf1d7c" providerId="AD" clId="Web-{0F2E8BFC-DC74-4508-401C-633DC5091A61}" dt="2020-09-13T19:41:48.016" v="308" actId="1076"/>
          <ac:spMkLst>
            <pc:docMk/>
            <pc:sldMk cId="3106663823" sldId="278"/>
            <ac:spMk id="80" creationId="{00000000-0000-0000-0000-000000000000}"/>
          </ac:spMkLst>
        </pc:spChg>
        <pc:spChg chg="mod">
          <ac:chgData name="Adam Mann" userId="S::amann@peralta.edu::e1ad2818-4733-4fdf-915b-21d42eaf1d7c" providerId="AD" clId="Web-{0F2E8BFC-DC74-4508-401C-633DC5091A61}" dt="2020-09-13T19:46:07.009" v="341" actId="20577"/>
          <ac:spMkLst>
            <pc:docMk/>
            <pc:sldMk cId="3106663823" sldId="278"/>
            <ac:spMk id="81" creationId="{00000000-0000-0000-0000-000000000000}"/>
          </ac:spMkLst>
        </pc:spChg>
      </pc:sldChg>
      <pc:sldChg chg="addSp delSp modSp new ord">
        <pc:chgData name="Adam Mann" userId="S::amann@peralta.edu::e1ad2818-4733-4fdf-915b-21d42eaf1d7c" providerId="AD" clId="Web-{0F2E8BFC-DC74-4508-401C-633DC5091A61}" dt="2020-09-13T19:50:08.329" v="410" actId="1076"/>
        <pc:sldMkLst>
          <pc:docMk/>
          <pc:sldMk cId="55883726" sldId="279"/>
        </pc:sldMkLst>
        <pc:spChg chg="mod">
          <ac:chgData name="Adam Mann" userId="S::amann@peralta.edu::e1ad2818-4733-4fdf-915b-21d42eaf1d7c" providerId="AD" clId="Web-{0F2E8BFC-DC74-4508-401C-633DC5091A61}" dt="2020-09-13T19:49:49.219" v="404" actId="1076"/>
          <ac:spMkLst>
            <pc:docMk/>
            <pc:sldMk cId="55883726" sldId="279"/>
            <ac:spMk id="2" creationId="{750104A3-D5E2-4E97-8D50-912978FB3763}"/>
          </ac:spMkLst>
        </pc:spChg>
        <pc:spChg chg="mod">
          <ac:chgData name="Adam Mann" userId="S::amann@peralta.edu::e1ad2818-4733-4fdf-915b-21d42eaf1d7c" providerId="AD" clId="Web-{0F2E8BFC-DC74-4508-401C-633DC5091A61}" dt="2020-09-13T19:50:08.329" v="410" actId="1076"/>
          <ac:spMkLst>
            <pc:docMk/>
            <pc:sldMk cId="55883726" sldId="279"/>
            <ac:spMk id="3" creationId="{71C3A660-3102-4D89-A558-76C5F22E609A}"/>
          </ac:spMkLst>
        </pc:spChg>
        <pc:spChg chg="add del">
          <ac:chgData name="Adam Mann" userId="S::amann@peralta.edu::e1ad2818-4733-4fdf-915b-21d42eaf1d7c" providerId="AD" clId="Web-{0F2E8BFC-DC74-4508-401C-633DC5091A61}" dt="2020-09-13T19:49:54.907" v="406"/>
          <ac:spMkLst>
            <pc:docMk/>
            <pc:sldMk cId="55883726" sldId="279"/>
            <ac:spMk id="4" creationId="{208362E4-E6C9-46A0-9C25-11EBD99B1804}"/>
          </ac:spMkLst>
        </pc:spChg>
        <pc:spChg chg="add del">
          <ac:chgData name="Adam Mann" userId="S::amann@peralta.edu::e1ad2818-4733-4fdf-915b-21d42eaf1d7c" providerId="AD" clId="Web-{0F2E8BFC-DC74-4508-401C-633DC5091A61}" dt="2020-09-13T19:49:57.766" v="408"/>
          <ac:spMkLst>
            <pc:docMk/>
            <pc:sldMk cId="55883726" sldId="279"/>
            <ac:spMk id="5" creationId="{2452342A-57E4-44E6-ACA5-C8C2472FF7D4}"/>
          </ac:spMkLst>
        </pc:spChg>
      </pc:sldChg>
      <pc:sldChg chg="addSp delSp modSp add replId">
        <pc:chgData name="Adam Mann" userId="S::amann@peralta.edu::e1ad2818-4733-4fdf-915b-21d42eaf1d7c" providerId="AD" clId="Web-{0F2E8BFC-DC74-4508-401C-633DC5091A61}" dt="2020-09-14T01:48:06.286" v="546"/>
        <pc:sldMkLst>
          <pc:docMk/>
          <pc:sldMk cId="2009784102" sldId="280"/>
        </pc:sldMkLst>
        <pc:spChg chg="mod">
          <ac:chgData name="Adam Mann" userId="S::amann@peralta.edu::e1ad2818-4733-4fdf-915b-21d42eaf1d7c" providerId="AD" clId="Web-{0F2E8BFC-DC74-4508-401C-633DC5091A61}" dt="2020-09-13T19:50:20.220" v="419" actId="1076"/>
          <ac:spMkLst>
            <pc:docMk/>
            <pc:sldMk cId="2009784102" sldId="280"/>
            <ac:spMk id="2" creationId="{750104A3-D5E2-4E97-8D50-912978FB3763}"/>
          </ac:spMkLst>
        </pc:spChg>
        <pc:spChg chg="mod">
          <ac:chgData name="Adam Mann" userId="S::amann@peralta.edu::e1ad2818-4733-4fdf-915b-21d42eaf1d7c" providerId="AD" clId="Web-{0F2E8BFC-DC74-4508-401C-633DC5091A61}" dt="2020-09-13T19:51:12.237" v="427" actId="20577"/>
          <ac:spMkLst>
            <pc:docMk/>
            <pc:sldMk cId="2009784102" sldId="280"/>
            <ac:spMk id="3" creationId="{71C3A660-3102-4D89-A558-76C5F22E609A}"/>
          </ac:spMkLst>
        </pc:spChg>
        <pc:spChg chg="add del">
          <ac:chgData name="Adam Mann" userId="S::amann@peralta.edu::e1ad2818-4733-4fdf-915b-21d42eaf1d7c" providerId="AD" clId="Web-{0F2E8BFC-DC74-4508-401C-633DC5091A61}" dt="2020-09-14T01:48:06.286" v="546"/>
          <ac:spMkLst>
            <pc:docMk/>
            <pc:sldMk cId="2009784102" sldId="280"/>
            <ac:spMk id="4" creationId="{0328198F-2C48-4C67-8AA3-61F47308C476}"/>
          </ac:spMkLst>
        </pc:spChg>
        <pc:spChg chg="add del">
          <ac:chgData name="Adam Mann" userId="S::amann@peralta.edu::e1ad2818-4733-4fdf-915b-21d42eaf1d7c" providerId="AD" clId="Web-{0F2E8BFC-DC74-4508-401C-633DC5091A61}" dt="2020-09-14T01:48:03.692" v="545"/>
          <ac:spMkLst>
            <pc:docMk/>
            <pc:sldMk cId="2009784102" sldId="280"/>
            <ac:spMk id="5" creationId="{CC5F0436-8CE9-4055-BF91-FB547EA063D8}"/>
          </ac:spMkLst>
        </pc:spChg>
      </pc:sldChg>
      <pc:sldChg chg="addSp delSp modSp add ord replId">
        <pc:chgData name="Adam Mann" userId="S::amann@peralta.edu::e1ad2818-4733-4fdf-915b-21d42eaf1d7c" providerId="AD" clId="Web-{0F2E8BFC-DC74-4508-401C-633DC5091A61}" dt="2020-09-14T01:57:00.633" v="568" actId="1076"/>
        <pc:sldMkLst>
          <pc:docMk/>
          <pc:sldMk cId="2453632648" sldId="281"/>
        </pc:sldMkLst>
        <pc:spChg chg="del">
          <ac:chgData name="Adam Mann" userId="S::amann@peralta.edu::e1ad2818-4733-4fdf-915b-21d42eaf1d7c" providerId="AD" clId="Web-{0F2E8BFC-DC74-4508-401C-633DC5091A61}" dt="2020-09-14T01:55:07.922" v="550"/>
          <ac:spMkLst>
            <pc:docMk/>
            <pc:sldMk cId="2453632648" sldId="281"/>
            <ac:spMk id="2" creationId="{750104A3-D5E2-4E97-8D50-912978FB3763}"/>
          </ac:spMkLst>
        </pc:spChg>
        <pc:spChg chg="del">
          <ac:chgData name="Adam Mann" userId="S::amann@peralta.edu::e1ad2818-4733-4fdf-915b-21d42eaf1d7c" providerId="AD" clId="Web-{0F2E8BFC-DC74-4508-401C-633DC5091A61}" dt="2020-09-14T01:55:05.422" v="549"/>
          <ac:spMkLst>
            <pc:docMk/>
            <pc:sldMk cId="2453632648" sldId="281"/>
            <ac:spMk id="3" creationId="{71C3A660-3102-4D89-A558-76C5F22E609A}"/>
          </ac:spMkLst>
        </pc:spChg>
        <pc:spChg chg="add del mod">
          <ac:chgData name="Adam Mann" userId="S::amann@peralta.edu::e1ad2818-4733-4fdf-915b-21d42eaf1d7c" providerId="AD" clId="Web-{0F2E8BFC-DC74-4508-401C-633DC5091A61}" dt="2020-09-14T01:55:34.205" v="554"/>
          <ac:spMkLst>
            <pc:docMk/>
            <pc:sldMk cId="2453632648" sldId="281"/>
            <ac:spMk id="5" creationId="{AFEFD787-7C3E-4D65-B44B-52749452CB92}"/>
          </ac:spMkLst>
        </pc:spChg>
        <pc:spChg chg="add del mod">
          <ac:chgData name="Adam Mann" userId="S::amann@peralta.edu::e1ad2818-4733-4fdf-915b-21d42eaf1d7c" providerId="AD" clId="Web-{0F2E8BFC-DC74-4508-401C-633DC5091A61}" dt="2020-09-14T01:55:32.580" v="553"/>
          <ac:spMkLst>
            <pc:docMk/>
            <pc:sldMk cId="2453632648" sldId="281"/>
            <ac:spMk id="7" creationId="{ABC3FB68-0CE4-423A-A006-ED235D66328C}"/>
          </ac:spMkLst>
        </pc:spChg>
        <pc:picChg chg="add del mod">
          <ac:chgData name="Adam Mann" userId="S::amann@peralta.edu::e1ad2818-4733-4fdf-915b-21d42eaf1d7c" providerId="AD" clId="Web-{0F2E8BFC-DC74-4508-401C-633DC5091A61}" dt="2020-09-14T01:56:06.520" v="564"/>
          <ac:picMkLst>
            <pc:docMk/>
            <pc:sldMk cId="2453632648" sldId="281"/>
            <ac:picMk id="8" creationId="{C4911607-DE11-4CE4-B82D-D0665DBF994B}"/>
          </ac:picMkLst>
        </pc:picChg>
        <pc:picChg chg="add mod">
          <ac:chgData name="Adam Mann" userId="S::amann@peralta.edu::e1ad2818-4733-4fdf-915b-21d42eaf1d7c" providerId="AD" clId="Web-{0F2E8BFC-DC74-4508-401C-633DC5091A61}" dt="2020-09-14T01:56:00.520" v="562" actId="1076"/>
          <ac:picMkLst>
            <pc:docMk/>
            <pc:sldMk cId="2453632648" sldId="281"/>
            <ac:picMk id="9" creationId="{86FA3420-8794-475E-B830-783BB87C819B}"/>
          </ac:picMkLst>
        </pc:picChg>
        <pc:picChg chg="add mod">
          <ac:chgData name="Adam Mann" userId="S::amann@peralta.edu::e1ad2818-4733-4fdf-915b-21d42eaf1d7c" providerId="AD" clId="Web-{0F2E8BFC-DC74-4508-401C-633DC5091A61}" dt="2020-09-14T01:57:00.633" v="568" actId="1076"/>
          <ac:picMkLst>
            <pc:docMk/>
            <pc:sldMk cId="2453632648" sldId="281"/>
            <ac:picMk id="10" creationId="{73071588-C677-487D-AA48-25F14662C69E}"/>
          </ac:picMkLst>
        </pc:picChg>
      </pc:sldChg>
      <pc:sldChg chg="new del">
        <pc:chgData name="Adam Mann" userId="S::amann@peralta.edu::e1ad2818-4733-4fdf-915b-21d42eaf1d7c" providerId="AD" clId="Web-{0F2E8BFC-DC74-4508-401C-633DC5091A61}" dt="2020-09-14T01:38:27.810" v="542"/>
        <pc:sldMkLst>
          <pc:docMk/>
          <pc:sldMk cId="3728653995" sldId="281"/>
        </pc:sldMkLst>
      </pc:sldChg>
    </pc:docChg>
  </pc:docChgLst>
  <pc:docChgLst>
    <pc:chgData name="Adam Mann" userId="S::amann@peralta.edu::e1ad2818-4733-4fdf-915b-21d42eaf1d7c" providerId="AD" clId="Web-{557B0875-184B-7D42-8FD8-F42E405B2821}"/>
    <pc:docChg chg="modSld">
      <pc:chgData name="Adam Mann" userId="S::amann@peralta.edu::e1ad2818-4733-4fdf-915b-21d42eaf1d7c" providerId="AD" clId="Web-{557B0875-184B-7D42-8FD8-F42E405B2821}" dt="2019-09-15T16:13:57.966" v="5" actId="1076"/>
      <pc:docMkLst>
        <pc:docMk/>
      </pc:docMkLst>
      <pc:sldChg chg="addSp delSp modSp">
        <pc:chgData name="Adam Mann" userId="S::amann@peralta.edu::e1ad2818-4733-4fdf-915b-21d42eaf1d7c" providerId="AD" clId="Web-{557B0875-184B-7D42-8FD8-F42E405B2821}" dt="2019-09-15T16:13:57.966" v="5" actId="1076"/>
        <pc:sldMkLst>
          <pc:docMk/>
          <pc:sldMk cId="0" sldId="256"/>
        </pc:sldMkLst>
        <pc:spChg chg="mod">
          <ac:chgData name="Adam Mann" userId="S::amann@peralta.edu::e1ad2818-4733-4fdf-915b-21d42eaf1d7c" providerId="AD" clId="Web-{557B0875-184B-7D42-8FD8-F42E405B2821}" dt="2019-09-15T16:12:03.838" v="0" actId="20577"/>
          <ac:spMkLst>
            <pc:docMk/>
            <pc:sldMk cId="0" sldId="256"/>
            <ac:spMk id="73" creationId="{00000000-0000-0000-0000-000000000000}"/>
          </ac:spMkLst>
        </pc:spChg>
        <pc:picChg chg="del">
          <ac:chgData name="Adam Mann" userId="S::amann@peralta.edu::e1ad2818-4733-4fdf-915b-21d42eaf1d7c" providerId="AD" clId="Web-{557B0875-184B-7D42-8FD8-F42E405B2821}" dt="2019-09-15T16:13:45.387" v="1"/>
          <ac:picMkLst>
            <pc:docMk/>
            <pc:sldMk cId="0" sldId="256"/>
            <ac:picMk id="2" creationId="{2C20F80A-3939-4A92-97A8-05C5BDA65F08}"/>
          </ac:picMkLst>
        </pc:picChg>
        <pc:picChg chg="add mod">
          <ac:chgData name="Adam Mann" userId="S::amann@peralta.edu::e1ad2818-4733-4fdf-915b-21d42eaf1d7c" providerId="AD" clId="Web-{557B0875-184B-7D42-8FD8-F42E405B2821}" dt="2019-09-15T16:13:57.966" v="5" actId="1076"/>
          <ac:picMkLst>
            <pc:docMk/>
            <pc:sldMk cId="0" sldId="256"/>
            <ac:picMk id="3" creationId="{25BE287B-8719-4E03-89D7-06005F3F08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Greeting / overview (5 minutes)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Talk about the research desk, what the library is here for, 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Getting to the library website, asking for help</a:t>
            </a:r>
            <a:br>
              <a:rPr lang="en-US" dirty="0"/>
            </a:br>
            <a:endParaRPr lang="en-US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1edff66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50" name="Google Shape;150;g611edff6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11edff6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11edff6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76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171d17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Show them how to use library databases to find scholarly articles (10 minutes)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Show them generally how to get into library databases. Talk about library databases. Show academic search complete. Do a sample search to show them what's possible</a:t>
            </a:r>
          </a:p>
        </p:txBody>
      </p:sp>
      <p:sp>
        <p:nvSpPr>
          <p:cNvPr id="108" name="Google Shape;108;g61171d17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611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54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78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APA format  (10 minutes)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Talk about the two parts of APA: in-text citations and the Works Cited page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Talk about why citations, plagiarism, 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Show them tools for crafting citations (citation machine)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Let them know tools for generating citations in databases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- Have them make some citations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▷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▷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rgbClr val="97AB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calculato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calculato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800" b="0" i="0" u="none" strike="noStrike" cap="none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Library Resources for </a:t>
            </a:r>
            <a:r>
              <a:rPr lang="en" dirty="0"/>
              <a:t>PSYCH 28</a:t>
            </a:r>
            <a:endParaRPr lang="en" sz="4800" b="0" i="0" u="none" strike="noStrike" cap="none" dirty="0">
              <a:solidFill>
                <a:srgbClr val="2185C5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6454361" y="173604"/>
            <a:ext cx="3030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Librarian: Adam Mann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6029354" y="542936"/>
            <a:ext cx="2979150" cy="34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Email: amann@</a:t>
            </a:r>
            <a:r>
              <a:rPr lang="en" sz="1800" dirty="0"/>
              <a:t>peralta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.edu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3" descr="College of Alameda">
            <a:extLst>
              <a:ext uri="{FF2B5EF4-FFF2-40B4-BE49-F238E27FC236}">
                <a16:creationId xmlns:a16="http://schemas.microsoft.com/office/drawing/2014/main" id="{25BE287B-8719-4E03-89D7-06005F3F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12" y="1483387"/>
            <a:ext cx="4255994" cy="14438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You can add synonyms on to your search by adding OR between search terms ">
            <a:extLst>
              <a:ext uri="{FF2B5EF4-FFF2-40B4-BE49-F238E27FC236}">
                <a16:creationId xmlns:a16="http://schemas.microsoft.com/office/drawing/2014/main" id="{86FA3420-8794-475E-B830-783BB87C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" y="3637440"/>
            <a:ext cx="8172449" cy="2095338"/>
          </a:xfrm>
          <a:prstGeom prst="rect">
            <a:avLst/>
          </a:prstGeom>
        </p:spPr>
      </p:pic>
      <p:pic>
        <p:nvPicPr>
          <p:cNvPr id="10" name="Picture 10" descr="In the Psychology and Behavioral Sciences database, be sure to break your search up into separate boxes. In this example:&#10;&#10;In the first box, we search the term genetically engineered food&#10;&#10;In the second box, we search the word health&#10;&#10;In the third box, we search the word consumer&#10;">
            <a:extLst>
              <a:ext uri="{FF2B5EF4-FFF2-40B4-BE49-F238E27FC236}">
                <a16:creationId xmlns:a16="http://schemas.microsoft.com/office/drawing/2014/main" id="{73071588-C677-487D-AA48-25F14662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728663"/>
            <a:ext cx="8458199" cy="2126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D42C3-5555-482A-98B0-56C73271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356" y="-344475"/>
            <a:ext cx="6462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Images</a:t>
            </a:r>
          </a:p>
        </p:txBody>
      </p:sp>
    </p:spTree>
    <p:extLst>
      <p:ext uri="{BB962C8B-B14F-4D97-AF65-F5344CB8AC3E}">
        <p14:creationId xmlns:p14="http://schemas.microsoft.com/office/powerpoint/2010/main" val="245363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29356" y="646981"/>
            <a:ext cx="8047200" cy="5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" dirty="0">
                <a:solidFill>
                  <a:schemeClr val="tx1"/>
                </a:solidFill>
              </a:rPr>
              <a:t>"Empirical research is based on observed and measured phenomena and derives knowledge from actual experience."  - Penn. State University Libraries</a:t>
            </a:r>
          </a:p>
          <a:p>
            <a:pPr marL="38100" indent="0">
              <a:buNone/>
            </a:pPr>
            <a:endParaRPr lang="en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" b="1" dirty="0">
                <a:solidFill>
                  <a:schemeClr val="tx1"/>
                </a:solidFill>
              </a:rPr>
              <a:t>Primary sources</a:t>
            </a:r>
            <a:r>
              <a:rPr lang="en" dirty="0">
                <a:solidFill>
                  <a:schemeClr val="tx1"/>
                </a:solidFill>
              </a:rPr>
              <a:t> – the author or authors are the ones collecting 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dirty="0">
                <a:solidFill>
                  <a:schemeClr val="tx1"/>
                </a:solidFill>
              </a:rPr>
              <a:t>data. </a:t>
            </a:r>
            <a:r>
              <a:rPr lang="en" u="sng" dirty="0">
                <a:solidFill>
                  <a:schemeClr val="tx1"/>
                </a:solidFill>
              </a:rPr>
              <a:t>Empirical sources are primary research.</a:t>
            </a:r>
            <a:br>
              <a:rPr lang="en" sz="3000" b="0" i="0" u="sng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</a:rPr>
            </a:b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Secondary sources – the author or authors are writing about data someone else has collected.</a:t>
            </a:r>
            <a:b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</a:rPr>
            </a:b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endParaRPr lang="en"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1000856" y="72173"/>
            <a:ext cx="6519173" cy="6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rgbClr val="876707"/>
                </a:solidFill>
              </a:rPr>
              <a:t>What is empirical research?</a:t>
            </a:r>
            <a:endParaRPr lang="en-US" sz="3600" b="0" i="0" u="none" strike="noStrike" cap="none" dirty="0">
              <a:solidFill>
                <a:srgbClr val="876707"/>
              </a:solidFill>
              <a:latin typeface="Raleway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1453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97248" y="932731"/>
            <a:ext cx="8071012" cy="467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</a:rPr>
              <a:t>Such articles typically have 4 components:</a:t>
            </a: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endParaRPr lang="en" sz="24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400" b="1" dirty="0">
                <a:solidFill>
                  <a:schemeClr val="tx1"/>
                </a:solidFill>
              </a:rPr>
              <a:t>Introduction</a:t>
            </a:r>
            <a:r>
              <a:rPr lang="en" sz="2400" dirty="0">
                <a:solidFill>
                  <a:schemeClr val="tx1"/>
                </a:solidFill>
              </a:rPr>
              <a:t>: sometimes called "literature review" -- what is currently known about the topic </a:t>
            </a:r>
            <a:endParaRPr lang="en" dirty="0">
              <a:solidFill>
                <a:schemeClr val="tx1"/>
              </a:solidFill>
            </a:endParaRPr>
          </a:p>
          <a:p>
            <a:pPr>
              <a:buNone/>
            </a:pPr>
            <a:endParaRPr lang="en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400" b="1" dirty="0">
                <a:solidFill>
                  <a:schemeClr val="tx1"/>
                </a:solidFill>
              </a:rPr>
              <a:t>Methodology</a:t>
            </a:r>
            <a:r>
              <a:rPr lang="en" sz="2400" dirty="0">
                <a:solidFill>
                  <a:schemeClr val="tx1"/>
                </a:solidFill>
              </a:rPr>
              <a:t>: sometimes called "research design" -- how to recreate the study </a:t>
            </a:r>
          </a:p>
          <a:p>
            <a:pPr>
              <a:buNone/>
            </a:pPr>
            <a:endParaRPr lang="en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400" b="1" dirty="0">
                <a:solidFill>
                  <a:schemeClr val="tx1"/>
                </a:solidFill>
              </a:rPr>
              <a:t>Results</a:t>
            </a:r>
            <a:r>
              <a:rPr lang="en" sz="2400" dirty="0">
                <a:solidFill>
                  <a:schemeClr val="tx1"/>
                </a:solidFill>
              </a:rPr>
              <a:t>: sometimes called "findings" -- what was learned through the study</a:t>
            </a:r>
          </a:p>
          <a:p>
            <a:pPr>
              <a:buNone/>
            </a:pPr>
            <a:endParaRPr lang="en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400" b="1" dirty="0">
                <a:solidFill>
                  <a:schemeClr val="tx1"/>
                </a:solidFill>
              </a:rPr>
              <a:t>Discussion</a:t>
            </a:r>
            <a:r>
              <a:rPr lang="en" sz="2400" dirty="0">
                <a:solidFill>
                  <a:schemeClr val="tx1"/>
                </a:solidFill>
              </a:rPr>
              <a:t>: sometimes called "conclusion" or "implications" -- why the study is important</a:t>
            </a:r>
            <a:endParaRPr lang="en" sz="24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endParaRPr lang="en"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214602" y="441267"/>
            <a:ext cx="8713732" cy="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 dirty="0">
                <a:solidFill>
                  <a:srgbClr val="876707"/>
                </a:solidFill>
              </a:rPr>
              <a:t>How can you spot an empirical research article?</a:t>
            </a:r>
            <a:endParaRPr lang="en-US" sz="3200">
              <a:solidFill>
                <a:srgbClr val="876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9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ctrTitle"/>
          </p:nvPr>
        </p:nvSpPr>
        <p:spPr>
          <a:xfrm>
            <a:off x="685800" y="1273997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endParaRPr sz="7200" b="0" i="0" u="none" strike="noStrike" cap="none">
              <a:solidFill>
                <a:srgbClr val="7ECEF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r>
              <a:rPr lang="en"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CITING SOURCES</a:t>
            </a:r>
            <a:endParaRPr sz="48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685800" y="2846584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Can’t I just give you a link?</a:t>
            </a:r>
            <a:endParaRPr sz="2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Showing that an idea came from somewhere else</a:t>
            </a:r>
            <a:endParaRPr lang="en-US"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Helping the reader trace an idea back to its original source</a:t>
            </a: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Uses a predefined style that’s easy to read</a:t>
            </a: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Citing work helps to avoid being accused of plagiarism</a:t>
            </a: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893699" y="274649"/>
            <a:ext cx="7644993" cy="118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" sz="3600" b="0" i="0" u="none" strike="noStrike" cap="none" dirty="0">
                <a:solidFill>
                  <a:srgbClr val="876707"/>
                </a:solidFill>
                <a:latin typeface="Raleway"/>
                <a:ea typeface="Raleway"/>
                <a:cs typeface="Raleway"/>
                <a:sym typeface="Raleway"/>
              </a:rPr>
              <a:t>What is the purpose of a citation?</a:t>
            </a:r>
            <a:endParaRPr lang="en-US" sz="3600" b="0" i="0" u="none" strike="noStrike" cap="none">
              <a:solidFill>
                <a:srgbClr val="876707"/>
              </a:solidFill>
              <a:latin typeface="Raleway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893699" y="274649"/>
            <a:ext cx="7644993" cy="118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" sz="3600" b="0" i="0" u="none" strike="noStrike" cap="none" dirty="0">
                <a:solidFill>
                  <a:srgbClr val="876707"/>
                </a:solidFill>
                <a:latin typeface="Raleway"/>
                <a:ea typeface="Raleway"/>
                <a:cs typeface="Raleway"/>
                <a:sym typeface="Raleway"/>
              </a:rPr>
              <a:t>When do you cite?</a:t>
            </a:r>
            <a:endParaRPr lang="en-US" sz="3600" b="0" i="0" u="none" strike="noStrike" cap="none" dirty="0">
              <a:solidFill>
                <a:srgbClr val="876707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When you use information that you got from somewhere else</a:t>
            </a:r>
            <a:endParaRPr lang="en-US"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When paraphrasing, summarizing, or giving results of a study</a:t>
            </a: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When directly quoting from a source</a:t>
            </a: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…when in doubt, cite!</a:t>
            </a: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500144" y="4286663"/>
            <a:ext cx="8136900" cy="17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en" dirty="0">
                <a:solidFill>
                  <a:schemeClr val="tx1"/>
                </a:solidFill>
              </a:rPr>
              <a:t>Murphy, R. (2019, August 7.</a:t>
            </a:r>
            <a:r>
              <a:rPr lang="en" i="1" dirty="0">
                <a:solidFill>
                  <a:schemeClr val="tx1"/>
                </a:solidFill>
              </a:rPr>
              <a:t>)</a:t>
            </a:r>
            <a:r>
              <a:rPr lang="en" dirty="0">
                <a:solidFill>
                  <a:schemeClr val="tx1"/>
                </a:solidFill>
              </a:rPr>
              <a:t> Where can you afford to rent in California? </a:t>
            </a:r>
            <a:r>
              <a:rPr lang="en" i="1" dirty="0">
                <a:solidFill>
                  <a:schemeClr val="tx1"/>
                </a:solidFill>
              </a:rPr>
              <a:t>Los Angeles Times</a:t>
            </a:r>
            <a:r>
              <a:rPr lang="en" dirty="0">
                <a:solidFill>
                  <a:schemeClr val="tx1"/>
                </a:solidFill>
              </a:rPr>
              <a:t>.</a:t>
            </a:r>
            <a:r>
              <a:rPr lang="en" dirty="0"/>
              <a:t> </a:t>
            </a:r>
            <a:r>
              <a:rPr lang="en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www.latimes.com/calculator</a:t>
            </a:r>
            <a:r>
              <a:rPr lang="en" dirty="0"/>
              <a:t>.</a:t>
            </a:r>
            <a:endParaRPr lang="en-US" dirty="0"/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656847" y="3475662"/>
            <a:ext cx="76449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rgbClr val="876707"/>
                </a:solidFill>
              </a:rPr>
              <a:t>APA References page citation:</a:t>
            </a:r>
            <a:endParaRPr lang="en-US" sz="3600" b="0" i="0" u="none" strike="noStrike" cap="none">
              <a:solidFill>
                <a:srgbClr val="876707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170200" y="1681950"/>
            <a:ext cx="8630100" cy="1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en" dirty="0">
                <a:solidFill>
                  <a:schemeClr val="tx1"/>
                </a:solidFill>
              </a:rPr>
              <a:t>Less than one percent of rental units in the Bay area are designated low income (Murphy, 2019, para. 5).</a:t>
            </a:r>
            <a:endParaRPr lang="en-US" sz="3000" b="0" i="0" u="none" strike="noStrike" cap="none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893699" y="274649"/>
            <a:ext cx="76449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rgbClr val="876707"/>
                </a:solidFill>
              </a:rPr>
              <a:t>APA In-text citation example:</a:t>
            </a:r>
            <a:endParaRPr lang="en-US" sz="3600" b="0" i="0" u="none" strike="noStrike" cap="none">
              <a:solidFill>
                <a:srgbClr val="876707"/>
              </a:solidFill>
              <a:latin typeface="Raleway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698047" y="1412528"/>
            <a:ext cx="7772287" cy="5086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lang="en" dirty="0"/>
          </a:p>
          <a:p>
            <a:pPr>
              <a:spcBef>
                <a:spcPts val="0"/>
              </a:spcBef>
              <a:buChar char="●"/>
            </a:pPr>
            <a:r>
              <a:rPr lang="en" dirty="0">
                <a:solidFill>
                  <a:schemeClr val="tx1"/>
                </a:solidFill>
              </a:rPr>
              <a:t>Vital info: contributor, date of publication title of piece, name of the website, and the URL are the most important pieces of information</a:t>
            </a:r>
            <a:endParaRPr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har char="●"/>
            </a:pPr>
            <a:endParaRPr lang="en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har char="●"/>
            </a:pPr>
            <a:r>
              <a:rPr lang="en" dirty="0">
                <a:solidFill>
                  <a:schemeClr val="tx1"/>
                </a:solidFill>
              </a:rPr>
              <a:t>Your citation should look something like this:  </a:t>
            </a:r>
            <a:endParaRPr>
              <a:solidFill>
                <a:schemeClr val="tx1"/>
              </a:solidFill>
            </a:endParaRPr>
          </a:p>
          <a:p>
            <a:pPr>
              <a:buNone/>
            </a:pPr>
            <a:endParaRPr lang="en" sz="1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000" dirty="0">
                <a:solidFill>
                  <a:schemeClr val="tx1"/>
                </a:solidFill>
              </a:rPr>
              <a:t>Murphy, R. (2019, August 7.</a:t>
            </a:r>
            <a:r>
              <a:rPr lang="en" sz="2000" i="1" dirty="0">
                <a:solidFill>
                  <a:schemeClr val="tx1"/>
                </a:solidFill>
              </a:rPr>
              <a:t>) </a:t>
            </a:r>
            <a:r>
              <a:rPr lang="en" sz="2000" dirty="0">
                <a:solidFill>
                  <a:schemeClr val="tx1"/>
                </a:solidFill>
              </a:rPr>
              <a:t>Where can you afford to rent in California? </a:t>
            </a:r>
            <a:r>
              <a:rPr lang="en" sz="2000" i="1" dirty="0">
                <a:solidFill>
                  <a:schemeClr val="tx1"/>
                </a:solidFill>
              </a:rPr>
              <a:t>Los Angeles Times.</a:t>
            </a:r>
            <a:r>
              <a:rPr lang="en" sz="2000" dirty="0"/>
              <a:t> </a:t>
            </a:r>
            <a:r>
              <a:rPr lang="en" sz="20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www.latimes.com/calculator</a:t>
            </a:r>
            <a:r>
              <a:rPr lang="en" sz="2000" dirty="0"/>
              <a:t>.</a:t>
            </a:r>
          </a:p>
          <a:p>
            <a:pPr indent="0">
              <a:buNone/>
            </a:pPr>
            <a:endParaRPr lang="en" sz="1400"/>
          </a:p>
        </p:txBody>
      </p:sp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1178133" y="601221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rgbClr val="876707"/>
                </a:solidFill>
              </a:rPr>
              <a:t>Newspaper citations in Citation Machine (citationmachine.net)</a:t>
            </a:r>
            <a:endParaRPr lang="en-US">
              <a:solidFill>
                <a:srgbClr val="87670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body" idx="4294967295"/>
          </p:nvPr>
        </p:nvSpPr>
        <p:spPr>
          <a:xfrm>
            <a:off x="916025" y="3678675"/>
            <a:ext cx="55611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Adam Mann</a:t>
            </a:r>
            <a:endParaRPr sz="3000" b="0" i="0" u="none" strike="noStrike" cap="none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endParaRPr sz="2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can find me at:</a:t>
            </a:r>
            <a:endParaRPr sz="24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amann@</a:t>
            </a:r>
            <a:r>
              <a:rPr lang="en" sz="2400" dirty="0">
                <a:solidFill>
                  <a:srgbClr val="FFFFFF"/>
                </a:solidFill>
              </a:rPr>
              <a:t>peralta.edu</a:t>
            </a:r>
            <a:endParaRPr sz="24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endParaRPr sz="2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4294967295"/>
          </p:nvPr>
        </p:nvSpPr>
        <p:spPr>
          <a:xfrm>
            <a:off x="916025" y="2338950"/>
            <a:ext cx="55611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" sz="4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Any questions?</a:t>
            </a:r>
            <a:endParaRPr sz="48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" sz="6000" b="0" i="0" u="none" strike="noStrike" cap="none" dirty="0">
                <a:solidFill>
                  <a:srgbClr val="7ECEFD"/>
                </a:solidFill>
                <a:latin typeface="Raleway"/>
                <a:ea typeface="Raleway"/>
                <a:cs typeface="Raleway"/>
                <a:sym typeface="Raleway"/>
              </a:rPr>
              <a:t>Thanks!</a:t>
            </a:r>
            <a:endParaRPr sz="6000" b="0" i="0" u="none" strike="noStrike" cap="none" dirty="0">
              <a:solidFill>
                <a:srgbClr val="7ECEF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893700" y="730325"/>
            <a:ext cx="8047200" cy="5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Understand </a:t>
            </a:r>
            <a:r>
              <a:rPr lang="en" dirty="0">
                <a:solidFill>
                  <a:schemeClr val="tx1"/>
                </a:solidFill>
              </a:rPr>
              <a:t>the basics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lang="en" dirty="0">
                <a:solidFill>
                  <a:schemeClr val="tx1"/>
                </a:solidFill>
              </a:rPr>
              <a:t>finding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sources appropriate for </a:t>
            </a:r>
            <a:r>
              <a:rPr lang="en" dirty="0">
                <a:solidFill>
                  <a:schemeClr val="tx1"/>
                </a:solidFill>
              </a:rPr>
              <a:t>research and getting help</a:t>
            </a:r>
            <a:b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</a:rPr>
            </a:br>
            <a:endParaRPr lang="en"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r>
              <a:rPr lang="en" dirty="0">
                <a:solidFill>
                  <a:schemeClr val="tx1"/>
                </a:solidFill>
              </a:rPr>
              <a:t>Understand how to develop and narrow down a research question</a:t>
            </a:r>
          </a:p>
          <a:p>
            <a:endParaRPr lang="en" dirty="0">
              <a:solidFill>
                <a:schemeClr val="tx1"/>
              </a:solidFill>
            </a:endParaRPr>
          </a:p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</a:pP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Know how to use the library </a:t>
            </a:r>
            <a:r>
              <a:rPr lang="en" dirty="0">
                <a:solidFill>
                  <a:schemeClr val="tx1"/>
                </a:solidFill>
              </a:rPr>
              <a:t>to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locate articles</a:t>
            </a:r>
            <a:b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</a:rPr>
            </a:b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Be able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to cite sources using the </a:t>
            </a:r>
            <a:r>
              <a:rPr lang="en" dirty="0">
                <a:solidFill>
                  <a:schemeClr val="tx1"/>
                </a:solidFill>
              </a:rPr>
              <a:t>APA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citation style</a:t>
            </a:r>
            <a:br>
              <a:rPr lang="en" sz="30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</a:rPr>
            </a:b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endParaRPr lang="en"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93700" y="167423"/>
            <a:ext cx="6519173" cy="6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" sz="3600" b="0" i="0" u="none" strike="noStrike" cap="none" dirty="0">
                <a:solidFill>
                  <a:srgbClr val="876707"/>
                </a:solidFill>
                <a:latin typeface="Raleway"/>
                <a:ea typeface="Raleway"/>
                <a:cs typeface="Raleway"/>
                <a:sym typeface="Raleway"/>
              </a:rPr>
              <a:t>After this class you will...</a:t>
            </a:r>
            <a:endParaRPr lang="en-US" sz="3600" b="0" i="0" u="none" strike="noStrike" cap="none">
              <a:solidFill>
                <a:srgbClr val="876707"/>
              </a:solidFill>
              <a:latin typeface="Raleway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37716" y="956544"/>
            <a:ext cx="8047200" cy="5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Contacting library staff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" dirty="0">
                <a:solidFill>
                  <a:schemeClr val="tx1"/>
                </a:solidFill>
              </a:rPr>
              <a:t>- Use the COA Library Chat!</a:t>
            </a:r>
            <a:endParaRPr lang="en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lvl="1"/>
            <a:endParaRPr lang="en" dirty="0">
              <a:solidFill>
                <a:schemeClr val="tx1"/>
              </a:solidFill>
            </a:endParaRPr>
          </a:p>
          <a:p>
            <a:r>
              <a:rPr lang="en" dirty="0">
                <a:solidFill>
                  <a:schemeClr val="tx1"/>
                </a:solidFill>
              </a:rPr>
              <a:t>Need books from the library?</a:t>
            </a:r>
          </a:p>
          <a:p>
            <a:pPr lvl="1"/>
            <a:r>
              <a:rPr lang="en" dirty="0">
                <a:solidFill>
                  <a:schemeClr val="tx1"/>
                </a:solidFill>
              </a:rPr>
              <a:t>Circulating books can be picked up curbside. Most reserve books are not being checked out, but you can ask the library staff about exceptions.</a:t>
            </a:r>
          </a:p>
          <a:p>
            <a:pPr lvl="1">
              <a:spcBef>
                <a:spcPts val="0"/>
              </a:spcBef>
            </a:pPr>
            <a:endParaRPr lang="en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Accessing books online?</a:t>
            </a:r>
          </a:p>
          <a:p>
            <a:pPr>
              <a:spcBef>
                <a:spcPts val="0"/>
              </a:spcBef>
            </a:pPr>
            <a:endParaRPr lang="en"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Also: </a:t>
            </a:r>
            <a:r>
              <a:rPr lang="en" b="1" dirty="0">
                <a:solidFill>
                  <a:schemeClr val="tx1"/>
                </a:solidFill>
              </a:rPr>
              <a:t>Wi-fi </a:t>
            </a:r>
            <a:r>
              <a:rPr lang="en" dirty="0">
                <a:solidFill>
                  <a:schemeClr val="tx1"/>
                </a:solidFill>
              </a:rPr>
              <a:t>is available in the parking lot of C/D buildings; </a:t>
            </a:r>
            <a:r>
              <a:rPr lang="en" b="1" dirty="0">
                <a:solidFill>
                  <a:schemeClr val="tx1"/>
                </a:solidFill>
              </a:rPr>
              <a:t>books will not be overdue until the library reopens</a:t>
            </a:r>
            <a:endParaRPr sz="3000" b="1" i="0" u="none" strike="noStrike" cap="none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endParaRPr lang="en" sz="3000" b="1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endParaRPr sz="3000" b="0" i="0" u="none" strike="noStrike" cap="none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93700" y="736"/>
            <a:ext cx="7543110" cy="116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rgbClr val="876707"/>
                </a:solidFill>
              </a:rPr>
              <a:t>COVID-19 – What's Different In the Library?</a:t>
            </a:r>
          </a:p>
        </p:txBody>
      </p:sp>
    </p:spTree>
    <p:extLst>
      <p:ext uri="{BB962C8B-B14F-4D97-AF65-F5344CB8AC3E}">
        <p14:creationId xmlns:p14="http://schemas.microsoft.com/office/powerpoint/2010/main" val="310666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685800" y="1325512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endParaRPr sz="7200" b="0" i="0" u="none" strike="noStrike" cap="none">
              <a:solidFill>
                <a:srgbClr val="7ECEF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</a:pPr>
            <a:r>
              <a:rPr lang="en"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ARTICLE DATABASES</a:t>
            </a:r>
            <a:endParaRPr sz="48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685800" y="2962490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an expert opinion</a:t>
            </a:r>
            <a:endParaRPr sz="2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hart showing how to tell if an article is scholarly. The screen reader-friendly version can be found at:&#10;&#10;https://library.csuchico.edu/sites/default/files/scholarly.pdf">
            <a:extLst>
              <a:ext uri="{FF2B5EF4-FFF2-40B4-BE49-F238E27FC236}">
                <a16:creationId xmlns:a16="http://schemas.microsoft.com/office/drawing/2014/main" id="{85EA1AFA-31C2-48E2-AB31-0568E6E2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4" y="852089"/>
            <a:ext cx="8604892" cy="56255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A7EA6FF-EB6C-49B3-89E8-23FB61F2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75" y="244884"/>
            <a:ext cx="8105662" cy="1065610"/>
          </a:xfrm>
        </p:spPr>
        <p:txBody>
          <a:bodyPr/>
          <a:lstStyle/>
          <a:p>
            <a:r>
              <a:rPr lang="en-US" dirty="0">
                <a:solidFill>
                  <a:srgbClr val="876707"/>
                </a:solidFill>
              </a:rPr>
              <a:t>What makes a Scholarly Article?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In the Psychology and Behavioral Sciences collection database, search for the term empirical research as a subject term to find scholarly articles that use empirical research">
            <a:extLst>
              <a:ext uri="{FF2B5EF4-FFF2-40B4-BE49-F238E27FC236}">
                <a16:creationId xmlns:a16="http://schemas.microsoft.com/office/drawing/2014/main" id="{71EE1129-6B1A-4AEF-9590-34BB532F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7" y="5155077"/>
            <a:ext cx="7429500" cy="877799"/>
          </a:xfrm>
          <a:prstGeom prst="rect">
            <a:avLst/>
          </a:prstGeom>
        </p:spPr>
      </p:pic>
      <p:pic>
        <p:nvPicPr>
          <p:cNvPr id="5" name="Picture 6" descr="On the databases page, under the heading Databases with Scholarly Articles, select the link that says Psychology and Behavioral Sciences Collection to access that database">
            <a:extLst>
              <a:ext uri="{FF2B5EF4-FFF2-40B4-BE49-F238E27FC236}">
                <a16:creationId xmlns:a16="http://schemas.microsoft.com/office/drawing/2014/main" id="{75460ABF-D193-4D22-93F9-34A6BB8F1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650204"/>
            <a:ext cx="6952129" cy="2041687"/>
          </a:xfrm>
          <a:prstGeom prst="rect">
            <a:avLst/>
          </a:prstGeom>
        </p:spPr>
      </p:pic>
      <p:pic>
        <p:nvPicPr>
          <p:cNvPr id="3" name="Picture 3" descr="To access COA article databases, select the button that says Article Databases on the COA library webpage&#10;">
            <a:extLst>
              <a:ext uri="{FF2B5EF4-FFF2-40B4-BE49-F238E27FC236}">
                <a16:creationId xmlns:a16="http://schemas.microsoft.com/office/drawing/2014/main" id="{2FF9EA68-B43E-4A22-A977-8C1C90CE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24" y="443801"/>
            <a:ext cx="4054288" cy="17480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E90B71-AB44-4FB0-9811-A5575D21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325" y="-290897"/>
            <a:ext cx="6462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Images</a:t>
            </a:r>
          </a:p>
        </p:txBody>
      </p:sp>
      <p:sp>
        <p:nvSpPr>
          <p:cNvPr id="6" name="Oval 5" descr="&quot;&quot;" title="&quot;&quot;">
            <a:extLst>
              <a:ext uri="{FF2B5EF4-FFF2-40B4-BE49-F238E27FC236}">
                <a16:creationId xmlns:a16="http://schemas.microsoft.com/office/drawing/2014/main" id="{C11F2D2E-9DFD-4C98-A424-4056AFC6BE48}"/>
              </a:ext>
            </a:extLst>
          </p:cNvPr>
          <p:cNvSpPr/>
          <p:nvPr/>
        </p:nvSpPr>
        <p:spPr>
          <a:xfrm>
            <a:off x="2508238" y="1318770"/>
            <a:ext cx="2730137" cy="9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 descr="&quot;&quot;" title="&quot;&quot;">
            <a:extLst>
              <a:ext uri="{FF2B5EF4-FFF2-40B4-BE49-F238E27FC236}">
                <a16:creationId xmlns:a16="http://schemas.microsoft.com/office/drawing/2014/main" id="{316F59DE-11E5-4FDD-9F90-67CB2CF4FF2E}"/>
              </a:ext>
            </a:extLst>
          </p:cNvPr>
          <p:cNvSpPr/>
          <p:nvPr/>
        </p:nvSpPr>
        <p:spPr>
          <a:xfrm>
            <a:off x="2063931" y="3990703"/>
            <a:ext cx="4963885" cy="757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&quot;&quot;" title="&quot;&quot;">
            <a:extLst>
              <a:ext uri="{FF2B5EF4-FFF2-40B4-BE49-F238E27FC236}">
                <a16:creationId xmlns:a16="http://schemas.microsoft.com/office/drawing/2014/main" id="{B5F8494E-E9B9-4DD9-9485-0BB2B3D07DDD}"/>
              </a:ext>
            </a:extLst>
          </p:cNvPr>
          <p:cNvSpPr/>
          <p:nvPr/>
        </p:nvSpPr>
        <p:spPr>
          <a:xfrm>
            <a:off x="5826033" y="5205548"/>
            <a:ext cx="2730137" cy="9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&quot;&quot;" title="&quot;&quot;">
            <a:extLst>
              <a:ext uri="{FF2B5EF4-FFF2-40B4-BE49-F238E27FC236}">
                <a16:creationId xmlns:a16="http://schemas.microsoft.com/office/drawing/2014/main" id="{770E6A87-5773-46E1-AAEA-81DEFB003368}"/>
              </a:ext>
            </a:extLst>
          </p:cNvPr>
          <p:cNvSpPr/>
          <p:nvPr/>
        </p:nvSpPr>
        <p:spPr>
          <a:xfrm>
            <a:off x="600891" y="5153297"/>
            <a:ext cx="2730137" cy="9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A660-3102-4D89-A558-76C5F22E6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418" y="2129106"/>
            <a:ext cx="8296162" cy="2390869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effect does genetically engineered food have on the health of consumers?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104A3-D5E2-4E97-8D50-912978FB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62" y="465150"/>
            <a:ext cx="6462600" cy="1143000"/>
          </a:xfrm>
        </p:spPr>
        <p:txBody>
          <a:bodyPr/>
          <a:lstStyle/>
          <a:p>
            <a:r>
              <a:rPr lang="en-US" dirty="0">
                <a:solidFill>
                  <a:srgbClr val="876707"/>
                </a:solidFill>
              </a:rPr>
              <a:t>Sample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5588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0F4FC-A032-4E94-9AF2-9461B373AD2D}"/>
              </a:ext>
            </a:extLst>
          </p:cNvPr>
          <p:cNvSpPr txBox="1"/>
          <p:nvPr/>
        </p:nvSpPr>
        <p:spPr>
          <a:xfrm>
            <a:off x="1579639" y="4022876"/>
            <a:ext cx="6698342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    The main ideas are: </a:t>
            </a:r>
          </a:p>
          <a:p>
            <a:pPr marL="285750" indent="-285750">
              <a:buChar char="•"/>
            </a:pPr>
            <a:endParaRPr lang="en-US" sz="3200" dirty="0"/>
          </a:p>
          <a:p>
            <a:pPr marL="285750" indent="-285750">
              <a:buChar char="•"/>
            </a:pPr>
            <a:r>
              <a:rPr lang="en-US" sz="3200" dirty="0"/>
              <a:t>Genetically engineered food</a:t>
            </a:r>
          </a:p>
          <a:p>
            <a:pPr marL="285750" indent="-285750">
              <a:buChar char="•"/>
            </a:pPr>
            <a:r>
              <a:rPr lang="en-US" sz="3200" dirty="0"/>
              <a:t>Health</a:t>
            </a:r>
          </a:p>
          <a:p>
            <a:pPr marL="285750" indent="-285750">
              <a:buChar char="•"/>
            </a:pPr>
            <a:r>
              <a:rPr lang="en-US" sz="3200" dirty="0"/>
              <a:t>Consumers</a:t>
            </a:r>
          </a:p>
          <a:p>
            <a:pPr marL="285750" indent="-285750"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A660-3102-4D89-A558-76C5F22E6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418" y="1748106"/>
            <a:ext cx="8296162" cy="2390869"/>
          </a:xfrm>
        </p:spPr>
        <p:txBody>
          <a:bodyPr/>
          <a:lstStyle/>
          <a:p>
            <a:r>
              <a:rPr lang="en-US" sz="3600" dirty="0"/>
              <a:t>What effect does </a:t>
            </a:r>
            <a:r>
              <a:rPr lang="en-US" sz="3600" b="1" dirty="0">
                <a:solidFill>
                  <a:srgbClr val="C00000"/>
                </a:solidFill>
              </a:rPr>
              <a:t>genetically engineered food</a:t>
            </a:r>
            <a:r>
              <a:rPr lang="en-US" sz="3600" dirty="0"/>
              <a:t> have on the </a:t>
            </a:r>
            <a:r>
              <a:rPr lang="en-US" sz="3600" b="1" dirty="0">
                <a:solidFill>
                  <a:srgbClr val="C00000"/>
                </a:solidFill>
              </a:rPr>
              <a:t>health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of </a:t>
            </a:r>
            <a:r>
              <a:rPr lang="en-US" sz="3600" b="1" dirty="0">
                <a:solidFill>
                  <a:srgbClr val="C00000"/>
                </a:solidFill>
              </a:rPr>
              <a:t>consumers</a:t>
            </a:r>
            <a:r>
              <a:rPr lang="en-US" sz="3600" dirty="0"/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104A3-D5E2-4E97-8D50-912978FB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87" y="381806"/>
            <a:ext cx="6462600" cy="1143000"/>
          </a:xfrm>
        </p:spPr>
        <p:txBody>
          <a:bodyPr/>
          <a:lstStyle/>
          <a:p>
            <a:r>
              <a:rPr lang="en-US" dirty="0">
                <a:solidFill>
                  <a:srgbClr val="876707"/>
                </a:solidFill>
              </a:rPr>
              <a:t>Main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239C-BC4F-4EB4-A8E5-587078EC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75" y="-46819"/>
            <a:ext cx="8105662" cy="1357312"/>
          </a:xfrm>
        </p:spPr>
        <p:txBody>
          <a:bodyPr/>
          <a:lstStyle/>
          <a:p>
            <a:r>
              <a:rPr lang="en-US" dirty="0">
                <a:solidFill>
                  <a:srgbClr val="876707"/>
                </a:solidFill>
              </a:rPr>
              <a:t>Choosing and Narrowing a Topic</a:t>
            </a:r>
            <a:br>
              <a:rPr lang="en-US" dirty="0">
                <a:solidFill>
                  <a:srgbClr val="876707"/>
                </a:solidFill>
              </a:rPr>
            </a:br>
            <a:endParaRPr lang="en-US" dirty="0">
              <a:solidFill>
                <a:srgbClr val="876707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99D4DA9-014F-4350-970B-E99F04BA1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18711"/>
              </p:ext>
            </p:extLst>
          </p:nvPr>
        </p:nvGraphicFramePr>
        <p:xfrm>
          <a:off x="869156" y="2958703"/>
          <a:ext cx="7501898" cy="374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251">
                  <a:extLst>
                    <a:ext uri="{9D8B030D-6E8A-4147-A177-3AD203B41FA5}">
                      <a16:colId xmlns:a16="http://schemas.microsoft.com/office/drawing/2014/main" val="1896219366"/>
                    </a:ext>
                  </a:extLst>
                </a:gridCol>
                <a:gridCol w="3751647">
                  <a:extLst>
                    <a:ext uri="{9D8B030D-6E8A-4147-A177-3AD203B41FA5}">
                      <a16:colId xmlns:a16="http://schemas.microsoft.com/office/drawing/2014/main" val="3769493007"/>
                    </a:ext>
                  </a:extLst>
                </a:gridCol>
              </a:tblGrid>
              <a:tr h="730794">
                <a:tc>
                  <a:txBody>
                    <a:bodyPr/>
                    <a:lstStyle/>
                    <a:p>
                      <a:r>
                        <a:rPr lang="en-US" dirty="0"/>
                        <a:t>Main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Alternative Terms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43843"/>
                  </a:ext>
                </a:extLst>
              </a:tr>
              <a:tr h="10516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genetically altered foods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GMO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biotechnology and food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genetically engineered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5017"/>
                  </a:ext>
                </a:extLst>
              </a:tr>
              <a:tr h="1051631">
                <a:tc>
                  <a:txBody>
                    <a:bodyPr/>
                    <a:lstStyle/>
                    <a:p>
                      <a:r>
                        <a:rPr lang="en-US" dirty="0"/>
                        <a:t>health and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food safety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hazard(</a:t>
                      </a:r>
                      <a:r>
                        <a:rPr lang="en-US" dirty="0" err="1"/>
                        <a:t>ous</a:t>
                      </a:r>
                      <a:r>
                        <a:rPr lang="en-US" dirty="0"/>
                        <a:t>)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bell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0900"/>
                  </a:ext>
                </a:extLst>
              </a:tr>
              <a:tr h="909036">
                <a:tc>
                  <a:txBody>
                    <a:bodyPr/>
                    <a:lstStyle/>
                    <a:p>
                      <a:r>
                        <a:rPr lang="en-US" dirty="0"/>
                        <a:t>consumers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548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579A24-A265-4B9E-B3EF-9AA6AFF56741}"/>
              </a:ext>
            </a:extLst>
          </p:cNvPr>
          <p:cNvSpPr txBox="1"/>
          <p:nvPr/>
        </p:nvSpPr>
        <p:spPr>
          <a:xfrm>
            <a:off x="884635" y="729852"/>
            <a:ext cx="7505697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State your topic as a question</a:t>
            </a:r>
            <a:endParaRPr lang="en-US" dirty="0"/>
          </a:p>
          <a:p>
            <a:pPr lvl="1"/>
            <a:r>
              <a:rPr lang="en-US" sz="1800" dirty="0"/>
              <a:t>   - </a:t>
            </a:r>
            <a:r>
              <a:rPr lang="en-US" sz="1800" b="1" dirty="0">
                <a:solidFill>
                  <a:schemeClr val="tx1"/>
                </a:solidFill>
              </a:rPr>
              <a:t>What effect does genetically engineered food have on the health of consumers?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800" dirty="0"/>
              <a:t>Identify the main concepts</a:t>
            </a:r>
          </a:p>
          <a:p>
            <a:r>
              <a:rPr lang="en-US" sz="1800" dirty="0"/>
              <a:t>   - </a:t>
            </a:r>
            <a:r>
              <a:rPr lang="en-US" sz="1800" b="1" dirty="0"/>
              <a:t>Genetically engineered food AND health AND consumers</a:t>
            </a:r>
          </a:p>
          <a:p>
            <a:endParaRPr lang="en-US" sz="1800" b="1" dirty="0"/>
          </a:p>
          <a:p>
            <a:r>
              <a:rPr lang="en-US" sz="1800" dirty="0"/>
              <a:t>3. Select alternative keywords for main concept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51162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(4:3)</PresentationFormat>
  <Paragraphs>81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Antonio template</vt:lpstr>
      <vt:lpstr>Library Resources for PSYCH 28</vt:lpstr>
      <vt:lpstr>After this class you will...</vt:lpstr>
      <vt:lpstr>COVID-19 – What's Different In the Library?</vt:lpstr>
      <vt:lpstr> ARTICLE DATABASES</vt:lpstr>
      <vt:lpstr>What makes a Scholarly Article? </vt:lpstr>
      <vt:lpstr>Example Images</vt:lpstr>
      <vt:lpstr>Sample Research Question</vt:lpstr>
      <vt:lpstr>Main Ideas</vt:lpstr>
      <vt:lpstr>Choosing and Narrowing a Topic </vt:lpstr>
      <vt:lpstr>Example Images</vt:lpstr>
      <vt:lpstr>What is empirical research?</vt:lpstr>
      <vt:lpstr>How can you spot an empirical research article?</vt:lpstr>
      <vt:lpstr> CITING SOURCES</vt:lpstr>
      <vt:lpstr>What is the purpose of a citation?</vt:lpstr>
      <vt:lpstr>When do you cite?</vt:lpstr>
      <vt:lpstr>APA In-text citation example:</vt:lpstr>
      <vt:lpstr>Newspaper citations in Citation Machine (citationmachine.net)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Resources for V</dc:title>
  <cp:lastModifiedBy>Adam Mann</cp:lastModifiedBy>
  <cp:revision>776</cp:revision>
  <dcterms:modified xsi:type="dcterms:W3CDTF">2020-10-12T20:41:29Z</dcterms:modified>
</cp:coreProperties>
</file>