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61" r:id="rId2"/>
    <p:sldId id="257" r:id="rId3"/>
    <p:sldId id="258" r:id="rId4"/>
    <p:sldId id="256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80C0FD-15C3-477E-B1A0-462376E168AF}" v="17" dt="2021-03-07T21:28:20.3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6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" y="1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haniel Jones Ⅲ" userId="e7e2e46d-b7c6-4370-92c2-c65626bf92b0" providerId="ADAL" clId="{9C80C0FD-15C3-477E-B1A0-462376E168AF}"/>
    <pc:docChg chg="undo custSel addSld modSld sldOrd">
      <pc:chgData name="Nathaniel Jones Ⅲ" userId="e7e2e46d-b7c6-4370-92c2-c65626bf92b0" providerId="ADAL" clId="{9C80C0FD-15C3-477E-B1A0-462376E168AF}" dt="2021-03-08T23:51:17.996" v="961" actId="20577"/>
      <pc:docMkLst>
        <pc:docMk/>
      </pc:docMkLst>
      <pc:sldChg chg="addSp delSp modSp mod ord modClrScheme delDesignElem chgLayout">
        <pc:chgData name="Nathaniel Jones Ⅲ" userId="e7e2e46d-b7c6-4370-92c2-c65626bf92b0" providerId="ADAL" clId="{9C80C0FD-15C3-477E-B1A0-462376E168AF}" dt="2021-03-07T20:50:52.850" v="143" actId="255"/>
        <pc:sldMkLst>
          <pc:docMk/>
          <pc:sldMk cId="1616446474" sldId="256"/>
        </pc:sldMkLst>
        <pc:spChg chg="add mod ord">
          <ac:chgData name="Nathaniel Jones Ⅲ" userId="e7e2e46d-b7c6-4370-92c2-c65626bf92b0" providerId="ADAL" clId="{9C80C0FD-15C3-477E-B1A0-462376E168AF}" dt="2021-03-07T19:21:50.301" v="67" actId="14100"/>
          <ac:spMkLst>
            <pc:docMk/>
            <pc:sldMk cId="1616446474" sldId="256"/>
            <ac:spMk id="2" creationId="{57D3F191-B7B2-4C23-929D-22D37CC620EB}"/>
          </ac:spMkLst>
        </pc:spChg>
        <pc:spChg chg="mod ord">
          <ac:chgData name="Nathaniel Jones Ⅲ" userId="e7e2e46d-b7c6-4370-92c2-c65626bf92b0" providerId="ADAL" clId="{9C80C0FD-15C3-477E-B1A0-462376E168AF}" dt="2021-03-07T20:50:52.850" v="143" actId="255"/>
          <ac:spMkLst>
            <pc:docMk/>
            <pc:sldMk cId="1616446474" sldId="256"/>
            <ac:spMk id="3" creationId="{A76C8DFD-7AB8-4395-8617-0684BC1B297C}"/>
          </ac:spMkLst>
        </pc:spChg>
        <pc:spChg chg="add">
          <ac:chgData name="Nathaniel Jones Ⅲ" userId="e7e2e46d-b7c6-4370-92c2-c65626bf92b0" providerId="ADAL" clId="{9C80C0FD-15C3-477E-B1A0-462376E168AF}" dt="2021-03-07T19:18:33.144" v="39" actId="26606"/>
          <ac:spMkLst>
            <pc:docMk/>
            <pc:sldMk cId="1616446474" sldId="256"/>
            <ac:spMk id="18" creationId="{EEBFE578-076D-486E-A9A6-1021DFC3A242}"/>
          </ac:spMkLst>
        </pc:spChg>
        <pc:spChg chg="add del">
          <ac:chgData name="Nathaniel Jones Ⅲ" userId="e7e2e46d-b7c6-4370-92c2-c65626bf92b0" providerId="ADAL" clId="{9C80C0FD-15C3-477E-B1A0-462376E168AF}" dt="2021-03-07T19:11:54.346" v="7"/>
          <ac:spMkLst>
            <pc:docMk/>
            <pc:sldMk cId="1616446474" sldId="256"/>
            <ac:spMk id="32" creationId="{57FE461E-521A-457C-BD1F-4CC4EB6D7AD8}"/>
          </ac:spMkLst>
        </pc:spChg>
        <pc:spChg chg="add del">
          <ac:chgData name="Nathaniel Jones Ⅲ" userId="e7e2e46d-b7c6-4370-92c2-c65626bf92b0" providerId="ADAL" clId="{9C80C0FD-15C3-477E-B1A0-462376E168AF}" dt="2021-03-07T19:11:54.346" v="7"/>
          <ac:spMkLst>
            <pc:docMk/>
            <pc:sldMk cId="1616446474" sldId="256"/>
            <ac:spMk id="34" creationId="{FFFD28B7-CC22-4615-B487-71F011040163}"/>
          </ac:spMkLst>
        </pc:spChg>
        <pc:spChg chg="add del">
          <ac:chgData name="Nathaniel Jones Ⅲ" userId="e7e2e46d-b7c6-4370-92c2-c65626bf92b0" providerId="ADAL" clId="{9C80C0FD-15C3-477E-B1A0-462376E168AF}" dt="2021-03-07T19:11:54.346" v="7"/>
          <ac:spMkLst>
            <pc:docMk/>
            <pc:sldMk cId="1616446474" sldId="256"/>
            <ac:spMk id="36" creationId="{712E4DE6-A2E5-4786-B1B9-795E13D1294D}"/>
          </ac:spMkLst>
        </pc:spChg>
        <pc:spChg chg="add del">
          <ac:chgData name="Nathaniel Jones Ⅲ" userId="e7e2e46d-b7c6-4370-92c2-c65626bf92b0" providerId="ADAL" clId="{9C80C0FD-15C3-477E-B1A0-462376E168AF}" dt="2021-03-07T19:11:54.346" v="7"/>
          <ac:spMkLst>
            <pc:docMk/>
            <pc:sldMk cId="1616446474" sldId="256"/>
            <ac:spMk id="38" creationId="{176DEB1C-09CA-478A-AEEF-963E89897314}"/>
          </ac:spMkLst>
        </pc:spChg>
        <pc:spChg chg="add del">
          <ac:chgData name="Nathaniel Jones Ⅲ" userId="e7e2e46d-b7c6-4370-92c2-c65626bf92b0" providerId="ADAL" clId="{9C80C0FD-15C3-477E-B1A0-462376E168AF}" dt="2021-03-07T19:11:54.346" v="7"/>
          <ac:spMkLst>
            <pc:docMk/>
            <pc:sldMk cId="1616446474" sldId="256"/>
            <ac:spMk id="40" creationId="{28861D55-9A89-4552-8E10-2201E1991DB4}"/>
          </ac:spMkLst>
        </pc:spChg>
        <pc:spChg chg="add">
          <ac:chgData name="Nathaniel Jones Ⅲ" userId="e7e2e46d-b7c6-4370-92c2-c65626bf92b0" providerId="ADAL" clId="{9C80C0FD-15C3-477E-B1A0-462376E168AF}" dt="2021-03-07T19:18:33.144" v="39" actId="26606"/>
          <ac:spMkLst>
            <pc:docMk/>
            <pc:sldMk cId="1616446474" sldId="256"/>
            <ac:spMk id="48" creationId="{BCCC64C7-03DB-4110-8289-34C326ECDF51}"/>
          </ac:spMkLst>
        </pc:spChg>
        <pc:grpChg chg="add">
          <ac:chgData name="Nathaniel Jones Ⅲ" userId="e7e2e46d-b7c6-4370-92c2-c65626bf92b0" providerId="ADAL" clId="{9C80C0FD-15C3-477E-B1A0-462376E168AF}" dt="2021-03-07T19:18:33.144" v="39" actId="26606"/>
          <ac:grpSpMkLst>
            <pc:docMk/>
            <pc:sldMk cId="1616446474" sldId="256"/>
            <ac:grpSpMk id="20" creationId="{2CBA6443-6AAD-48B5-B23B-9A82492905ED}"/>
          </ac:grpSpMkLst>
        </pc:grpChg>
        <pc:grpChg chg="add">
          <ac:chgData name="Nathaniel Jones Ⅲ" userId="e7e2e46d-b7c6-4370-92c2-c65626bf92b0" providerId="ADAL" clId="{9C80C0FD-15C3-477E-B1A0-462376E168AF}" dt="2021-03-07T19:18:33.144" v="39" actId="26606"/>
          <ac:grpSpMkLst>
            <pc:docMk/>
            <pc:sldMk cId="1616446474" sldId="256"/>
            <ac:grpSpMk id="43" creationId="{9EDBA622-B13A-49B3-B531-8336221B28C3}"/>
          </ac:grpSpMkLst>
        </pc:grpChg>
        <pc:graphicFrameChg chg="del mod modGraphic">
          <ac:chgData name="Nathaniel Jones Ⅲ" userId="e7e2e46d-b7c6-4370-92c2-c65626bf92b0" providerId="ADAL" clId="{9C80C0FD-15C3-477E-B1A0-462376E168AF}" dt="2021-03-07T19:16:50.843" v="32" actId="21"/>
          <ac:graphicFrameMkLst>
            <pc:docMk/>
            <pc:sldMk cId="1616446474" sldId="256"/>
            <ac:graphicFrameMk id="5" creationId="{021A13A6-9A30-4A87-B542-7DB86962E150}"/>
          </ac:graphicFrameMkLst>
        </pc:graphicFrameChg>
        <pc:picChg chg="mod">
          <ac:chgData name="Nathaniel Jones Ⅲ" userId="e7e2e46d-b7c6-4370-92c2-c65626bf92b0" providerId="ADAL" clId="{9C80C0FD-15C3-477E-B1A0-462376E168AF}" dt="2021-03-07T19:22:15.751" v="70" actId="1076"/>
          <ac:picMkLst>
            <pc:docMk/>
            <pc:sldMk cId="1616446474" sldId="256"/>
            <ac:picMk id="13" creationId="{BDC270F9-DA8C-4635-AFF5-87BA6FD170B6}"/>
          </ac:picMkLst>
        </pc:picChg>
      </pc:sldChg>
      <pc:sldChg chg="addSp modSp new mod setBg">
        <pc:chgData name="Nathaniel Jones Ⅲ" userId="e7e2e46d-b7c6-4370-92c2-c65626bf92b0" providerId="ADAL" clId="{9C80C0FD-15C3-477E-B1A0-462376E168AF}" dt="2021-03-07T21:30:35.293" v="927" actId="6549"/>
        <pc:sldMkLst>
          <pc:docMk/>
          <pc:sldMk cId="93530778" sldId="257"/>
        </pc:sldMkLst>
        <pc:spChg chg="mod">
          <ac:chgData name="Nathaniel Jones Ⅲ" userId="e7e2e46d-b7c6-4370-92c2-c65626bf92b0" providerId="ADAL" clId="{9C80C0FD-15C3-477E-B1A0-462376E168AF}" dt="2021-03-07T21:00:41.775" v="382" actId="26606"/>
          <ac:spMkLst>
            <pc:docMk/>
            <pc:sldMk cId="93530778" sldId="257"/>
            <ac:spMk id="2" creationId="{2DC7A070-D64C-4277-86AF-05ABB87945E5}"/>
          </ac:spMkLst>
        </pc:spChg>
        <pc:spChg chg="mod ord">
          <ac:chgData name="Nathaniel Jones Ⅲ" userId="e7e2e46d-b7c6-4370-92c2-c65626bf92b0" providerId="ADAL" clId="{9C80C0FD-15C3-477E-B1A0-462376E168AF}" dt="2021-03-07T21:30:35.293" v="927" actId="6549"/>
          <ac:spMkLst>
            <pc:docMk/>
            <pc:sldMk cId="93530778" sldId="257"/>
            <ac:spMk id="3" creationId="{D2B77D16-C058-4A5C-995F-15EC67170401}"/>
          </ac:spMkLst>
        </pc:spChg>
        <pc:spChg chg="add">
          <ac:chgData name="Nathaniel Jones Ⅲ" userId="e7e2e46d-b7c6-4370-92c2-c65626bf92b0" providerId="ADAL" clId="{9C80C0FD-15C3-477E-B1A0-462376E168AF}" dt="2021-03-07T21:00:41.775" v="382" actId="26606"/>
          <ac:spMkLst>
            <pc:docMk/>
            <pc:sldMk cId="93530778" sldId="257"/>
            <ac:spMk id="9" creationId="{EEBFE578-076D-486E-A9A6-1021DFC3A242}"/>
          </ac:spMkLst>
        </pc:spChg>
        <pc:spChg chg="add">
          <ac:chgData name="Nathaniel Jones Ⅲ" userId="e7e2e46d-b7c6-4370-92c2-c65626bf92b0" providerId="ADAL" clId="{9C80C0FD-15C3-477E-B1A0-462376E168AF}" dt="2021-03-07T21:00:41.775" v="382" actId="26606"/>
          <ac:spMkLst>
            <pc:docMk/>
            <pc:sldMk cId="93530778" sldId="257"/>
            <ac:spMk id="39" creationId="{BCCC64C7-03DB-4110-8289-34C326ECDF51}"/>
          </ac:spMkLst>
        </pc:spChg>
        <pc:grpChg chg="add">
          <ac:chgData name="Nathaniel Jones Ⅲ" userId="e7e2e46d-b7c6-4370-92c2-c65626bf92b0" providerId="ADAL" clId="{9C80C0FD-15C3-477E-B1A0-462376E168AF}" dt="2021-03-07T21:00:41.775" v="382" actId="26606"/>
          <ac:grpSpMkLst>
            <pc:docMk/>
            <pc:sldMk cId="93530778" sldId="257"/>
            <ac:grpSpMk id="11" creationId="{2CBA6443-6AAD-48B5-B23B-9A82492905ED}"/>
          </ac:grpSpMkLst>
        </pc:grpChg>
        <pc:grpChg chg="add">
          <ac:chgData name="Nathaniel Jones Ⅲ" userId="e7e2e46d-b7c6-4370-92c2-c65626bf92b0" providerId="ADAL" clId="{9C80C0FD-15C3-477E-B1A0-462376E168AF}" dt="2021-03-07T21:00:41.775" v="382" actId="26606"/>
          <ac:grpSpMkLst>
            <pc:docMk/>
            <pc:sldMk cId="93530778" sldId="257"/>
            <ac:grpSpMk id="34" creationId="{9EDBA622-B13A-49B3-B531-8336221B28C3}"/>
          </ac:grpSpMkLst>
        </pc:grpChg>
        <pc:picChg chg="add mod">
          <ac:chgData name="Nathaniel Jones Ⅲ" userId="e7e2e46d-b7c6-4370-92c2-c65626bf92b0" providerId="ADAL" clId="{9C80C0FD-15C3-477E-B1A0-462376E168AF}" dt="2021-03-07T21:11:02.236" v="725" actId="14100"/>
          <ac:picMkLst>
            <pc:docMk/>
            <pc:sldMk cId="93530778" sldId="257"/>
            <ac:picMk id="4" creationId="{A92503D7-453B-4BA8-A1D1-744B553C60E8}"/>
          </ac:picMkLst>
        </pc:picChg>
      </pc:sldChg>
      <pc:sldChg chg="addSp delSp modSp new mod ord">
        <pc:chgData name="Nathaniel Jones Ⅲ" userId="e7e2e46d-b7c6-4370-92c2-c65626bf92b0" providerId="ADAL" clId="{9C80C0FD-15C3-477E-B1A0-462376E168AF}" dt="2021-03-07T21:33:02.197" v="933" actId="1076"/>
        <pc:sldMkLst>
          <pc:docMk/>
          <pc:sldMk cId="221226161" sldId="258"/>
        </pc:sldMkLst>
        <pc:spChg chg="mod">
          <ac:chgData name="Nathaniel Jones Ⅲ" userId="e7e2e46d-b7c6-4370-92c2-c65626bf92b0" providerId="ADAL" clId="{9C80C0FD-15C3-477E-B1A0-462376E168AF}" dt="2021-03-07T19:23:30.801" v="91" actId="255"/>
          <ac:spMkLst>
            <pc:docMk/>
            <pc:sldMk cId="221226161" sldId="258"/>
            <ac:spMk id="2" creationId="{F29859B0-6AC4-49DE-8CC2-CB80182144CE}"/>
          </ac:spMkLst>
        </pc:spChg>
        <pc:spChg chg="add del">
          <ac:chgData name="Nathaniel Jones Ⅲ" userId="e7e2e46d-b7c6-4370-92c2-c65626bf92b0" providerId="ADAL" clId="{9C80C0FD-15C3-477E-B1A0-462376E168AF}" dt="2021-03-07T20:37:56.059" v="103" actId="3680"/>
          <ac:spMkLst>
            <pc:docMk/>
            <pc:sldMk cId="221226161" sldId="258"/>
            <ac:spMk id="3" creationId="{F00776B3-2FE6-4F79-BD4D-5F02EFBB2E45}"/>
          </ac:spMkLst>
        </pc:spChg>
        <pc:graphicFrameChg chg="add del mod modGraphic">
          <ac:chgData name="Nathaniel Jones Ⅲ" userId="e7e2e46d-b7c6-4370-92c2-c65626bf92b0" providerId="ADAL" clId="{9C80C0FD-15C3-477E-B1A0-462376E168AF}" dt="2021-03-07T20:35:06.530" v="102"/>
          <ac:graphicFrameMkLst>
            <pc:docMk/>
            <pc:sldMk cId="221226161" sldId="258"/>
            <ac:graphicFrameMk id="5" creationId="{5AF17294-6213-47F0-8A7F-E3EE70337190}"/>
          </ac:graphicFrameMkLst>
        </pc:graphicFrameChg>
        <pc:graphicFrameChg chg="add mod ord modGraphic">
          <ac:chgData name="Nathaniel Jones Ⅲ" userId="e7e2e46d-b7c6-4370-92c2-c65626bf92b0" providerId="ADAL" clId="{9C80C0FD-15C3-477E-B1A0-462376E168AF}" dt="2021-03-07T21:33:02.197" v="933" actId="1076"/>
          <ac:graphicFrameMkLst>
            <pc:docMk/>
            <pc:sldMk cId="221226161" sldId="258"/>
            <ac:graphicFrameMk id="8" creationId="{A523B392-C8B3-4139-A7CC-FD36C0724328}"/>
          </ac:graphicFrameMkLst>
        </pc:graphicFrameChg>
        <pc:picChg chg="add mod">
          <ac:chgData name="Nathaniel Jones Ⅲ" userId="e7e2e46d-b7c6-4370-92c2-c65626bf92b0" providerId="ADAL" clId="{9C80C0FD-15C3-477E-B1A0-462376E168AF}" dt="2021-03-07T19:23:49.158" v="92"/>
          <ac:picMkLst>
            <pc:docMk/>
            <pc:sldMk cId="221226161" sldId="258"/>
            <ac:picMk id="4" creationId="{B9FCF482-605D-4161-A62D-988F78FA8510}"/>
          </ac:picMkLst>
        </pc:picChg>
      </pc:sldChg>
      <pc:sldChg chg="addSp modSp new mod">
        <pc:chgData name="Nathaniel Jones Ⅲ" userId="e7e2e46d-b7c6-4370-92c2-c65626bf92b0" providerId="ADAL" clId="{9C80C0FD-15C3-477E-B1A0-462376E168AF}" dt="2021-03-07T21:40:45.538" v="952" actId="20577"/>
        <pc:sldMkLst>
          <pc:docMk/>
          <pc:sldMk cId="577201391" sldId="259"/>
        </pc:sldMkLst>
        <pc:spChg chg="mod">
          <ac:chgData name="Nathaniel Jones Ⅲ" userId="e7e2e46d-b7c6-4370-92c2-c65626bf92b0" providerId="ADAL" clId="{9C80C0FD-15C3-477E-B1A0-462376E168AF}" dt="2021-03-07T20:49:17.918" v="138"/>
          <ac:spMkLst>
            <pc:docMk/>
            <pc:sldMk cId="577201391" sldId="259"/>
            <ac:spMk id="2" creationId="{B2CC9415-EAF0-4E7F-BAF3-75E47C6BBA7E}"/>
          </ac:spMkLst>
        </pc:spChg>
        <pc:spChg chg="mod">
          <ac:chgData name="Nathaniel Jones Ⅲ" userId="e7e2e46d-b7c6-4370-92c2-c65626bf92b0" providerId="ADAL" clId="{9C80C0FD-15C3-477E-B1A0-462376E168AF}" dt="2021-03-07T21:40:45.538" v="952" actId="20577"/>
          <ac:spMkLst>
            <pc:docMk/>
            <pc:sldMk cId="577201391" sldId="259"/>
            <ac:spMk id="3" creationId="{B35D4617-4EB2-4DAD-B8DE-151282EDCBBE}"/>
          </ac:spMkLst>
        </pc:spChg>
        <pc:picChg chg="add mod">
          <ac:chgData name="Nathaniel Jones Ⅲ" userId="e7e2e46d-b7c6-4370-92c2-c65626bf92b0" providerId="ADAL" clId="{9C80C0FD-15C3-477E-B1A0-462376E168AF}" dt="2021-03-07T20:48:52.011" v="137"/>
          <ac:picMkLst>
            <pc:docMk/>
            <pc:sldMk cId="577201391" sldId="259"/>
            <ac:picMk id="4" creationId="{DC99085A-2CBD-49ED-B5D6-3B3E6D35C89A}"/>
          </ac:picMkLst>
        </pc:picChg>
      </pc:sldChg>
      <pc:sldChg chg="addSp delSp modSp new mod setBg">
        <pc:chgData name="Nathaniel Jones Ⅲ" userId="e7e2e46d-b7c6-4370-92c2-c65626bf92b0" providerId="ADAL" clId="{9C80C0FD-15C3-477E-B1A0-462376E168AF}" dt="2021-03-08T23:51:17.996" v="961" actId="20577"/>
        <pc:sldMkLst>
          <pc:docMk/>
          <pc:sldMk cId="3031737758" sldId="260"/>
        </pc:sldMkLst>
        <pc:spChg chg="mod">
          <ac:chgData name="Nathaniel Jones Ⅲ" userId="e7e2e46d-b7c6-4370-92c2-c65626bf92b0" providerId="ADAL" clId="{9C80C0FD-15C3-477E-B1A0-462376E168AF}" dt="2021-03-07T21:13:36.451" v="754" actId="26606"/>
          <ac:spMkLst>
            <pc:docMk/>
            <pc:sldMk cId="3031737758" sldId="260"/>
            <ac:spMk id="2" creationId="{39BB3B5A-2473-443E-A9BE-D6AA5CC9D402}"/>
          </ac:spMkLst>
        </pc:spChg>
        <pc:spChg chg="add del mod">
          <ac:chgData name="Nathaniel Jones Ⅲ" userId="e7e2e46d-b7c6-4370-92c2-c65626bf92b0" providerId="ADAL" clId="{9C80C0FD-15C3-477E-B1A0-462376E168AF}" dt="2021-03-08T23:51:17.996" v="961" actId="20577"/>
          <ac:spMkLst>
            <pc:docMk/>
            <pc:sldMk cId="3031737758" sldId="260"/>
            <ac:spMk id="3" creationId="{E4D18C61-7C4E-4E81-9F29-8B04D879980B}"/>
          </ac:spMkLst>
        </pc:spChg>
        <pc:spChg chg="add del">
          <ac:chgData name="Nathaniel Jones Ⅲ" userId="e7e2e46d-b7c6-4370-92c2-c65626bf92b0" providerId="ADAL" clId="{9C80C0FD-15C3-477E-B1A0-462376E168AF}" dt="2021-03-07T21:13:36.451" v="754" actId="26606"/>
          <ac:spMkLst>
            <pc:docMk/>
            <pc:sldMk cId="3031737758" sldId="260"/>
            <ac:spMk id="35" creationId="{FD96AB97-C802-4A3D-875A-E1A051A4E9EB}"/>
          </ac:spMkLst>
        </pc:spChg>
        <pc:grpChg chg="add del">
          <ac:chgData name="Nathaniel Jones Ⅲ" userId="e7e2e46d-b7c6-4370-92c2-c65626bf92b0" providerId="ADAL" clId="{9C80C0FD-15C3-477E-B1A0-462376E168AF}" dt="2021-03-07T21:13:36.451" v="754" actId="26606"/>
          <ac:grpSpMkLst>
            <pc:docMk/>
            <pc:sldMk cId="3031737758" sldId="260"/>
            <ac:grpSpMk id="9" creationId="{EFAF5D36-7988-4310-8B2D-E5F09D9BED5B}"/>
          </ac:grpSpMkLst>
        </pc:grpChg>
        <pc:grpChg chg="add del">
          <ac:chgData name="Nathaniel Jones Ⅲ" userId="e7e2e46d-b7c6-4370-92c2-c65626bf92b0" providerId="ADAL" clId="{9C80C0FD-15C3-477E-B1A0-462376E168AF}" dt="2021-03-07T21:13:36.451" v="754" actId="26606"/>
          <ac:grpSpMkLst>
            <pc:docMk/>
            <pc:sldMk cId="3031737758" sldId="260"/>
            <ac:grpSpMk id="30" creationId="{AF2E2BED-E728-4BDF-A0D9-965E2E6CE3CA}"/>
          </ac:grpSpMkLst>
        </pc:grpChg>
        <pc:grpChg chg="add del">
          <ac:chgData name="Nathaniel Jones Ⅲ" userId="e7e2e46d-b7c6-4370-92c2-c65626bf92b0" providerId="ADAL" clId="{9C80C0FD-15C3-477E-B1A0-462376E168AF}" dt="2021-03-07T21:13:36.451" v="754" actId="26606"/>
          <ac:grpSpMkLst>
            <pc:docMk/>
            <pc:sldMk cId="3031737758" sldId="260"/>
            <ac:grpSpMk id="37" creationId="{9C934F5E-3273-497D-B46F-E31EC7FFB455}"/>
          </ac:grpSpMkLst>
        </pc:grpChg>
        <pc:grpChg chg="add del">
          <ac:chgData name="Nathaniel Jones Ⅲ" userId="e7e2e46d-b7c6-4370-92c2-c65626bf92b0" providerId="ADAL" clId="{9C80C0FD-15C3-477E-B1A0-462376E168AF}" dt="2021-03-07T21:13:36.451" v="754" actId="26606"/>
          <ac:grpSpMkLst>
            <pc:docMk/>
            <pc:sldMk cId="3031737758" sldId="260"/>
            <ac:grpSpMk id="58" creationId="{F691E8D6-55F7-491B-BA91-C439F800CC40}"/>
          </ac:grpSpMkLst>
        </pc:grpChg>
        <pc:picChg chg="add mod">
          <ac:chgData name="Nathaniel Jones Ⅲ" userId="e7e2e46d-b7c6-4370-92c2-c65626bf92b0" providerId="ADAL" clId="{9C80C0FD-15C3-477E-B1A0-462376E168AF}" dt="2021-03-07T21:13:36.451" v="754" actId="26606"/>
          <ac:picMkLst>
            <pc:docMk/>
            <pc:sldMk cId="3031737758" sldId="260"/>
            <ac:picMk id="4" creationId="{FA19EC90-B377-4D4B-A89C-709B13D4668D}"/>
          </ac:picMkLst>
        </pc:picChg>
      </pc:sldChg>
      <pc:sldChg chg="addSp delSp modSp new mod ord setBg modClrScheme addAnim setClrOvrMap chgLayout">
        <pc:chgData name="Nathaniel Jones Ⅲ" userId="e7e2e46d-b7c6-4370-92c2-c65626bf92b0" providerId="ADAL" clId="{9C80C0FD-15C3-477E-B1A0-462376E168AF}" dt="2021-03-07T21:28:20.387" v="910" actId="255"/>
        <pc:sldMkLst>
          <pc:docMk/>
          <pc:sldMk cId="3307161590" sldId="261"/>
        </pc:sldMkLst>
        <pc:spChg chg="del mod ord">
          <ac:chgData name="Nathaniel Jones Ⅲ" userId="e7e2e46d-b7c6-4370-92c2-c65626bf92b0" providerId="ADAL" clId="{9C80C0FD-15C3-477E-B1A0-462376E168AF}" dt="2021-03-07T21:24:12.013" v="845" actId="700"/>
          <ac:spMkLst>
            <pc:docMk/>
            <pc:sldMk cId="3307161590" sldId="261"/>
            <ac:spMk id="2" creationId="{12AF3319-653E-44BF-9D20-8BCBF9A9B8E9}"/>
          </ac:spMkLst>
        </pc:spChg>
        <pc:spChg chg="del mod ord">
          <ac:chgData name="Nathaniel Jones Ⅲ" userId="e7e2e46d-b7c6-4370-92c2-c65626bf92b0" providerId="ADAL" clId="{9C80C0FD-15C3-477E-B1A0-462376E168AF}" dt="2021-03-07T21:24:12.013" v="845" actId="700"/>
          <ac:spMkLst>
            <pc:docMk/>
            <pc:sldMk cId="3307161590" sldId="261"/>
            <ac:spMk id="3" creationId="{74EE893A-3FD3-43A8-B97D-451A95D05EE9}"/>
          </ac:spMkLst>
        </pc:spChg>
        <pc:spChg chg="add mod ord">
          <ac:chgData name="Nathaniel Jones Ⅲ" userId="e7e2e46d-b7c6-4370-92c2-c65626bf92b0" providerId="ADAL" clId="{9C80C0FD-15C3-477E-B1A0-462376E168AF}" dt="2021-03-07T21:28:20.387" v="910" actId="255"/>
          <ac:spMkLst>
            <pc:docMk/>
            <pc:sldMk cId="3307161590" sldId="261"/>
            <ac:spMk id="4" creationId="{3A0718DA-3717-4597-9C2A-D286816451EC}"/>
          </ac:spMkLst>
        </pc:spChg>
        <pc:spChg chg="add mod ord">
          <ac:chgData name="Nathaniel Jones Ⅲ" userId="e7e2e46d-b7c6-4370-92c2-c65626bf92b0" providerId="ADAL" clId="{9C80C0FD-15C3-477E-B1A0-462376E168AF}" dt="2021-03-07T21:28:09.587" v="909" actId="255"/>
          <ac:spMkLst>
            <pc:docMk/>
            <pc:sldMk cId="3307161590" sldId="261"/>
            <ac:spMk id="5" creationId="{A22DBB68-5539-40E5-9C26-1CBE5880E853}"/>
          </ac:spMkLst>
        </pc:spChg>
        <pc:spChg chg="add del">
          <ac:chgData name="Nathaniel Jones Ⅲ" userId="e7e2e46d-b7c6-4370-92c2-c65626bf92b0" providerId="ADAL" clId="{9C80C0FD-15C3-477E-B1A0-462376E168AF}" dt="2021-03-07T21:25:13.098" v="893" actId="26606"/>
          <ac:spMkLst>
            <pc:docMk/>
            <pc:sldMk cId="3307161590" sldId="261"/>
            <ac:spMk id="10" creationId="{6BDBA639-2A71-4A60-A71A-FF1836F546CE}"/>
          </ac:spMkLst>
        </pc:spChg>
        <pc:spChg chg="add del">
          <ac:chgData name="Nathaniel Jones Ⅲ" userId="e7e2e46d-b7c6-4370-92c2-c65626bf92b0" providerId="ADAL" clId="{9C80C0FD-15C3-477E-B1A0-462376E168AF}" dt="2021-03-07T21:25:13.098" v="893" actId="26606"/>
          <ac:spMkLst>
            <pc:docMk/>
            <pc:sldMk cId="3307161590" sldId="261"/>
            <ac:spMk id="33" creationId="{D9C506D7-84CB-4057-A44A-465313E78538}"/>
          </ac:spMkLst>
        </pc:spChg>
        <pc:spChg chg="add del">
          <ac:chgData name="Nathaniel Jones Ⅲ" userId="e7e2e46d-b7c6-4370-92c2-c65626bf92b0" providerId="ADAL" clId="{9C80C0FD-15C3-477E-B1A0-462376E168AF}" dt="2021-03-07T21:25:13.098" v="893" actId="26606"/>
          <ac:spMkLst>
            <pc:docMk/>
            <pc:sldMk cId="3307161590" sldId="261"/>
            <ac:spMk id="35" creationId="{7842FC68-61FD-4700-8A22-BB8B071884DB}"/>
          </ac:spMkLst>
        </pc:spChg>
        <pc:spChg chg="add del">
          <ac:chgData name="Nathaniel Jones Ⅲ" userId="e7e2e46d-b7c6-4370-92c2-c65626bf92b0" providerId="ADAL" clId="{9C80C0FD-15C3-477E-B1A0-462376E168AF}" dt="2021-03-07T21:25:59.314" v="897" actId="26606"/>
          <ac:spMkLst>
            <pc:docMk/>
            <pc:sldMk cId="3307161590" sldId="261"/>
            <ac:spMk id="40" creationId="{3F68D903-F26B-46F9-911C-92FEC6A69E56}"/>
          </ac:spMkLst>
        </pc:spChg>
        <pc:spChg chg="add del">
          <ac:chgData name="Nathaniel Jones Ⅲ" userId="e7e2e46d-b7c6-4370-92c2-c65626bf92b0" providerId="ADAL" clId="{9C80C0FD-15C3-477E-B1A0-462376E168AF}" dt="2021-03-07T21:25:34.075" v="895" actId="22"/>
          <ac:spMkLst>
            <pc:docMk/>
            <pc:sldMk cId="3307161590" sldId="261"/>
            <ac:spMk id="62" creationId="{E1E80C32-8DCE-4C4F-B106-9CA1AC7FF8F2}"/>
          </ac:spMkLst>
        </pc:spChg>
        <pc:spChg chg="add del">
          <ac:chgData name="Nathaniel Jones Ⅲ" userId="e7e2e46d-b7c6-4370-92c2-c65626bf92b0" providerId="ADAL" clId="{9C80C0FD-15C3-477E-B1A0-462376E168AF}" dt="2021-03-07T21:27:51.647" v="906" actId="26606"/>
          <ac:spMkLst>
            <pc:docMk/>
            <pc:sldMk cId="3307161590" sldId="261"/>
            <ac:spMk id="72" creationId="{07DF423B-20EE-4B4E-9331-08534D6E4099}"/>
          </ac:spMkLst>
        </pc:spChg>
        <pc:spChg chg="add del">
          <ac:chgData name="Nathaniel Jones Ⅲ" userId="e7e2e46d-b7c6-4370-92c2-c65626bf92b0" providerId="ADAL" clId="{9C80C0FD-15C3-477E-B1A0-462376E168AF}" dt="2021-03-07T21:27:51.647" v="906" actId="26606"/>
          <ac:spMkLst>
            <pc:docMk/>
            <pc:sldMk cId="3307161590" sldId="261"/>
            <ac:spMk id="95" creationId="{28981D50-41EB-47B6-A74B-B4590663DCD8}"/>
          </ac:spMkLst>
        </pc:spChg>
        <pc:spChg chg="add">
          <ac:chgData name="Nathaniel Jones Ⅲ" userId="e7e2e46d-b7c6-4370-92c2-c65626bf92b0" providerId="ADAL" clId="{9C80C0FD-15C3-477E-B1A0-462376E168AF}" dt="2021-03-07T21:27:51.647" v="906" actId="26606"/>
          <ac:spMkLst>
            <pc:docMk/>
            <pc:sldMk cId="3307161590" sldId="261"/>
            <ac:spMk id="104" creationId="{FD96AB97-C802-4A3D-875A-E1A051A4E9EB}"/>
          </ac:spMkLst>
        </pc:spChg>
        <pc:grpChg chg="add del">
          <ac:chgData name="Nathaniel Jones Ⅲ" userId="e7e2e46d-b7c6-4370-92c2-c65626bf92b0" providerId="ADAL" clId="{9C80C0FD-15C3-477E-B1A0-462376E168AF}" dt="2021-03-07T21:25:13.098" v="893" actId="26606"/>
          <ac:grpSpMkLst>
            <pc:docMk/>
            <pc:sldMk cId="3307161590" sldId="261"/>
            <ac:grpSpMk id="12" creationId="{5E208A8B-5EBD-4532-BE72-26414FA7CFF6}"/>
          </ac:grpSpMkLst>
        </pc:grpChg>
        <pc:grpChg chg="add del">
          <ac:chgData name="Nathaniel Jones Ⅲ" userId="e7e2e46d-b7c6-4370-92c2-c65626bf92b0" providerId="ADAL" clId="{9C80C0FD-15C3-477E-B1A0-462376E168AF}" dt="2021-03-07T21:25:59.314" v="897" actId="26606"/>
          <ac:grpSpMkLst>
            <pc:docMk/>
            <pc:sldMk cId="3307161590" sldId="261"/>
            <ac:grpSpMk id="42" creationId="{88E6E148-E023-4954-86E3-30141DFB5670}"/>
          </ac:grpSpMkLst>
        </pc:grpChg>
        <pc:grpChg chg="add del">
          <ac:chgData name="Nathaniel Jones Ⅲ" userId="e7e2e46d-b7c6-4370-92c2-c65626bf92b0" providerId="ADAL" clId="{9C80C0FD-15C3-477E-B1A0-462376E168AF}" dt="2021-03-07T21:25:59.314" v="897" actId="26606"/>
          <ac:grpSpMkLst>
            <pc:docMk/>
            <pc:sldMk cId="3307161590" sldId="261"/>
            <ac:grpSpMk id="63" creationId="{1FB4E014-64CE-4D11-A129-94A1893FA661}"/>
          </ac:grpSpMkLst>
        </pc:grpChg>
        <pc:grpChg chg="add del">
          <ac:chgData name="Nathaniel Jones Ⅲ" userId="e7e2e46d-b7c6-4370-92c2-c65626bf92b0" providerId="ADAL" clId="{9C80C0FD-15C3-477E-B1A0-462376E168AF}" dt="2021-03-07T21:27:51.647" v="906" actId="26606"/>
          <ac:grpSpMkLst>
            <pc:docMk/>
            <pc:sldMk cId="3307161590" sldId="261"/>
            <ac:grpSpMk id="74" creationId="{068B0462-75E9-4B1D-8B86-70E9E8F4C176}"/>
          </ac:grpSpMkLst>
        </pc:grpChg>
        <pc:grpChg chg="add del">
          <ac:chgData name="Nathaniel Jones Ⅲ" userId="e7e2e46d-b7c6-4370-92c2-c65626bf92b0" providerId="ADAL" clId="{9C80C0FD-15C3-477E-B1A0-462376E168AF}" dt="2021-03-07T21:27:51.647" v="906" actId="26606"/>
          <ac:grpSpMkLst>
            <pc:docMk/>
            <pc:sldMk cId="3307161590" sldId="261"/>
            <ac:grpSpMk id="97" creationId="{206AD6B3-B348-4CE7-AFAD-F882E7795F35}"/>
          </ac:grpSpMkLst>
        </pc:grpChg>
        <pc:grpChg chg="add">
          <ac:chgData name="Nathaniel Jones Ⅲ" userId="e7e2e46d-b7c6-4370-92c2-c65626bf92b0" providerId="ADAL" clId="{9C80C0FD-15C3-477E-B1A0-462376E168AF}" dt="2021-03-07T21:27:51.647" v="906" actId="26606"/>
          <ac:grpSpMkLst>
            <pc:docMk/>
            <pc:sldMk cId="3307161590" sldId="261"/>
            <ac:grpSpMk id="106" creationId="{9C934F5E-3273-497D-B46F-E31EC7FFB455}"/>
          </ac:grpSpMkLst>
        </pc:grpChg>
        <pc:grpChg chg="add">
          <ac:chgData name="Nathaniel Jones Ⅲ" userId="e7e2e46d-b7c6-4370-92c2-c65626bf92b0" providerId="ADAL" clId="{9C80C0FD-15C3-477E-B1A0-462376E168AF}" dt="2021-03-07T21:27:51.647" v="906" actId="26606"/>
          <ac:grpSpMkLst>
            <pc:docMk/>
            <pc:sldMk cId="3307161590" sldId="261"/>
            <ac:grpSpMk id="127" creationId="{F691E8D6-55F7-491B-BA91-C439F800CC40}"/>
          </ac:grpSpMkLst>
        </pc:grpChg>
        <pc:picChg chg="add mod ord">
          <ac:chgData name="Nathaniel Jones Ⅲ" userId="e7e2e46d-b7c6-4370-92c2-c65626bf92b0" providerId="ADAL" clId="{9C80C0FD-15C3-477E-B1A0-462376E168AF}" dt="2021-03-07T21:27:51.647" v="906" actId="26606"/>
          <ac:picMkLst>
            <pc:docMk/>
            <pc:sldMk cId="3307161590" sldId="261"/>
            <ac:picMk id="67" creationId="{8657C42F-150B-4117-BE4B-2B63BA38204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D3A95CC2-06FA-409F-AE8C-1C30398B57CA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EB5D9CF4-9F17-4337-8AE0-96478837C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7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95CC2-06FA-409F-AE8C-1C30398B57CA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D9CF4-9F17-4337-8AE0-96478837C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259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3A95CC2-06FA-409F-AE8C-1C30398B57CA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EB5D9CF4-9F17-4337-8AE0-96478837C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664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95CC2-06FA-409F-AE8C-1C30398B57CA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D9CF4-9F17-4337-8AE0-96478837C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415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3A95CC2-06FA-409F-AE8C-1C30398B57CA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EB5D9CF4-9F17-4337-8AE0-96478837C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24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3A95CC2-06FA-409F-AE8C-1C30398B57CA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EB5D9CF4-9F17-4337-8AE0-96478837C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50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3A95CC2-06FA-409F-AE8C-1C30398B57CA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EB5D9CF4-9F17-4337-8AE0-96478837C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607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95CC2-06FA-409F-AE8C-1C30398B57CA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D9CF4-9F17-4337-8AE0-96478837C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402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3A95CC2-06FA-409F-AE8C-1C30398B57CA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EB5D9CF4-9F17-4337-8AE0-96478837C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050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95CC2-06FA-409F-AE8C-1C30398B57CA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D9CF4-9F17-4337-8AE0-96478837C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005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3A95CC2-06FA-409F-AE8C-1C30398B57CA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EB5D9CF4-9F17-4337-8AE0-96478837C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832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95CC2-06FA-409F-AE8C-1C30398B57CA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D9CF4-9F17-4337-8AE0-96478837C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455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" name="Rectangle 103">
            <a:extLst>
              <a:ext uri="{FF2B5EF4-FFF2-40B4-BE49-F238E27FC236}">
                <a16:creationId xmlns:a16="http://schemas.microsoft.com/office/drawing/2014/main" id="{FD96AB97-C802-4A3D-875A-E1A051A4E9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9C934F5E-3273-497D-B46F-E31EC7FFB4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07" name="Freeform 5">
              <a:extLst>
                <a:ext uri="{FF2B5EF4-FFF2-40B4-BE49-F238E27FC236}">
                  <a16:creationId xmlns:a16="http://schemas.microsoft.com/office/drawing/2014/main" id="{11DF9939-CE4A-43FE-92C5-0E72904BFF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>
                <a:gd name="T0" fmla="*/ 1752 w 2038"/>
                <a:gd name="T1" fmla="*/ 1169 h 1169"/>
                <a:gd name="T2" fmla="*/ 1487 w 2038"/>
                <a:gd name="T3" fmla="*/ 334 h 1169"/>
                <a:gd name="T4" fmla="*/ 860 w 2038"/>
                <a:gd name="T5" fmla="*/ 22 h 1169"/>
                <a:gd name="T6" fmla="*/ 199 w 2038"/>
                <a:gd name="T7" fmla="*/ 318 h 1169"/>
                <a:gd name="T8" fmla="*/ 399 w 2038"/>
                <a:gd name="T9" fmla="*/ 1165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6">
              <a:extLst>
                <a:ext uri="{FF2B5EF4-FFF2-40B4-BE49-F238E27FC236}">
                  <a16:creationId xmlns:a16="http://schemas.microsoft.com/office/drawing/2014/main" id="{47A0ABD7-C378-4C34-BD04-30B019BE1F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>
                <a:gd name="T0" fmla="*/ 1025 w 1549"/>
                <a:gd name="T1" fmla="*/ 1016 h 1017"/>
                <a:gd name="T2" fmla="*/ 1443 w 1549"/>
                <a:gd name="T3" fmla="*/ 592 h 1017"/>
                <a:gd name="T4" fmla="*/ 782 w 1549"/>
                <a:gd name="T5" fmla="*/ 53 h 1017"/>
                <a:gd name="T6" fmla="*/ 150 w 1549"/>
                <a:gd name="T7" fmla="*/ 329 h 1017"/>
                <a:gd name="T8" fmla="*/ 477 w 1549"/>
                <a:gd name="T9" fmla="*/ 101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7">
              <a:extLst>
                <a:ext uri="{FF2B5EF4-FFF2-40B4-BE49-F238E27FC236}">
                  <a16:creationId xmlns:a16="http://schemas.microsoft.com/office/drawing/2014/main" id="{1ED23D3D-8E98-4E3C-AF81-2ABEEAEDEF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>
                <a:gd name="T0" fmla="*/ 1302 w 1688"/>
                <a:gd name="T1" fmla="*/ 1066 h 1066"/>
                <a:gd name="T2" fmla="*/ 1613 w 1688"/>
                <a:gd name="T3" fmla="*/ 850 h 1066"/>
                <a:gd name="T4" fmla="*/ 1517 w 1688"/>
                <a:gd name="T5" fmla="*/ 471 h 1066"/>
                <a:gd name="T6" fmla="*/ 798 w 1688"/>
                <a:gd name="T7" fmla="*/ 28 h 1066"/>
                <a:gd name="T8" fmla="*/ 181 w 1688"/>
                <a:gd name="T9" fmla="*/ 333 h 1066"/>
                <a:gd name="T10" fmla="*/ 420 w 1688"/>
                <a:gd name="T11" fmla="*/ 106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8">
              <a:extLst>
                <a:ext uri="{FF2B5EF4-FFF2-40B4-BE49-F238E27FC236}">
                  <a16:creationId xmlns:a16="http://schemas.microsoft.com/office/drawing/2014/main" id="{7DEBDDC4-8274-4912-80A7-DA32BFEE6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>
                <a:gd name="T0" fmla="*/ 1873 w 2171"/>
                <a:gd name="T1" fmla="*/ 1326 h 1326"/>
                <a:gd name="T2" fmla="*/ 1609 w 2171"/>
                <a:gd name="T3" fmla="*/ 473 h 1326"/>
                <a:gd name="T4" fmla="*/ 880 w 2171"/>
                <a:gd name="T5" fmla="*/ 63 h 1326"/>
                <a:gd name="T6" fmla="*/ 0 w 2171"/>
                <a:gd name="T7" fmla="*/ 423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9">
              <a:extLst>
                <a:ext uri="{FF2B5EF4-FFF2-40B4-BE49-F238E27FC236}">
                  <a16:creationId xmlns:a16="http://schemas.microsoft.com/office/drawing/2014/main" id="{049D8E26-7F08-4F3D-ABF0-45E95DB1A6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>
                <a:gd name="T0" fmla="*/ 0 w 106"/>
                <a:gd name="T1" fmla="*/ 0 h 143"/>
                <a:gd name="T2" fmla="*/ 106 w 106"/>
                <a:gd name="T3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10">
              <a:extLst>
                <a:ext uri="{FF2B5EF4-FFF2-40B4-BE49-F238E27FC236}">
                  <a16:creationId xmlns:a16="http://schemas.microsoft.com/office/drawing/2014/main" id="{E30EADAE-A7C5-4446-89F6-D9CBBC830F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>
                <a:gd name="T0" fmla="*/ 2046 w 2330"/>
                <a:gd name="T1" fmla="*/ 1452 h 1452"/>
                <a:gd name="T2" fmla="*/ 1813 w 2330"/>
                <a:gd name="T3" fmla="*/ 601 h 1452"/>
                <a:gd name="T4" fmla="*/ 956 w 2330"/>
                <a:gd name="T5" fmla="*/ 97 h 1452"/>
                <a:gd name="T6" fmla="*/ 0 w 2330"/>
                <a:gd name="T7" fmla="*/ 366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11">
              <a:extLst>
                <a:ext uri="{FF2B5EF4-FFF2-40B4-BE49-F238E27FC236}">
                  <a16:creationId xmlns:a16="http://schemas.microsoft.com/office/drawing/2014/main" id="{67B3DA32-8B02-4519-BB5B-C2BD17FAD9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>
                <a:gd name="T0" fmla="*/ 1094 w 1216"/>
                <a:gd name="T1" fmla="*/ 1436 h 1436"/>
                <a:gd name="T2" fmla="*/ 709 w 1216"/>
                <a:gd name="T3" fmla="*/ 551 h 1436"/>
                <a:gd name="T4" fmla="*/ 0 w 1216"/>
                <a:gd name="T5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12">
              <a:extLst>
                <a:ext uri="{FF2B5EF4-FFF2-40B4-BE49-F238E27FC236}">
                  <a16:creationId xmlns:a16="http://schemas.microsoft.com/office/drawing/2014/main" id="{7987E5EE-E4A2-4B9E-BB83-7EF01FC1D0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>
                <a:gd name="T0" fmla="*/ 222 w 222"/>
                <a:gd name="T1" fmla="*/ 0 h 129"/>
                <a:gd name="T2" fmla="*/ 0 w 222"/>
                <a:gd name="T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13">
              <a:extLst>
                <a:ext uri="{FF2B5EF4-FFF2-40B4-BE49-F238E27FC236}">
                  <a16:creationId xmlns:a16="http://schemas.microsoft.com/office/drawing/2014/main" id="{E0126C28-54EB-4852-B722-F9B3FB4180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>
                <a:gd name="T0" fmla="*/ 1067 w 1174"/>
                <a:gd name="T1" fmla="*/ 1440 h 1440"/>
                <a:gd name="T2" fmla="*/ 698 w 1174"/>
                <a:gd name="T3" fmla="*/ 577 h 1440"/>
                <a:gd name="T4" fmla="*/ 0 w 1174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14">
              <a:extLst>
                <a:ext uri="{FF2B5EF4-FFF2-40B4-BE49-F238E27FC236}">
                  <a16:creationId xmlns:a16="http://schemas.microsoft.com/office/drawing/2014/main" id="{0EB11649-0316-4554-A56E-674C3E9D55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>
                <a:gd name="T0" fmla="*/ 125 w 125"/>
                <a:gd name="T1" fmla="*/ 0 h 74"/>
                <a:gd name="T2" fmla="*/ 0 w 125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15">
              <a:extLst>
                <a:ext uri="{FF2B5EF4-FFF2-40B4-BE49-F238E27FC236}">
                  <a16:creationId xmlns:a16="http://schemas.microsoft.com/office/drawing/2014/main" id="{547F0971-2F44-4A39-9A1C-49C5B5E9B0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>
                <a:gd name="T0" fmla="*/ 1056 w 1155"/>
                <a:gd name="T1" fmla="*/ 1440 h 1440"/>
                <a:gd name="T2" fmla="*/ 686 w 1155"/>
                <a:gd name="T3" fmla="*/ 580 h 1440"/>
                <a:gd name="T4" fmla="*/ 0 w 1155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16">
              <a:extLst>
                <a:ext uri="{FF2B5EF4-FFF2-40B4-BE49-F238E27FC236}">
                  <a16:creationId xmlns:a16="http://schemas.microsoft.com/office/drawing/2014/main" id="{F50B1934-2A11-470E-8253-A0B2081586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>
                <a:gd name="T0" fmla="*/ 75 w 75"/>
                <a:gd name="T1" fmla="*/ 0 h 45"/>
                <a:gd name="T2" fmla="*/ 0 w 75"/>
                <a:gd name="T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17">
              <a:extLst>
                <a:ext uri="{FF2B5EF4-FFF2-40B4-BE49-F238E27FC236}">
                  <a16:creationId xmlns:a16="http://schemas.microsoft.com/office/drawing/2014/main" id="{50ACA813-099F-4D62-BF5D-9E6F5A36D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>
                <a:gd name="T0" fmla="*/ 1053 w 1160"/>
                <a:gd name="T1" fmla="*/ 1441 h 1441"/>
                <a:gd name="T2" fmla="*/ 705 w 1160"/>
                <a:gd name="T3" fmla="*/ 599 h 1441"/>
                <a:gd name="T4" fmla="*/ 0 w 1160"/>
                <a:gd name="T5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18">
              <a:extLst>
                <a:ext uri="{FF2B5EF4-FFF2-40B4-BE49-F238E27FC236}">
                  <a16:creationId xmlns:a16="http://schemas.microsoft.com/office/drawing/2014/main" id="{933D2A4E-A8DA-4E78-9185-03EAA9C00E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>
                <a:gd name="T0" fmla="*/ 1040 w 1137"/>
                <a:gd name="T1" fmla="*/ 1440 h 1440"/>
                <a:gd name="T2" fmla="*/ 698 w 1137"/>
                <a:gd name="T3" fmla="*/ 611 h 1440"/>
                <a:gd name="T4" fmla="*/ 0 w 1137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19">
              <a:extLst>
                <a:ext uri="{FF2B5EF4-FFF2-40B4-BE49-F238E27FC236}">
                  <a16:creationId xmlns:a16="http://schemas.microsoft.com/office/drawing/2014/main" id="{EA7D1F85-23F9-4AF3-BEC7-24C88D5DA1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>
                <a:gd name="T0" fmla="*/ 1011 w 1058"/>
                <a:gd name="T1" fmla="*/ 1439 h 1439"/>
                <a:gd name="T2" fmla="*/ 648 w 1058"/>
                <a:gd name="T3" fmla="*/ 617 h 1439"/>
                <a:gd name="T4" fmla="*/ 0 w 1058"/>
                <a:gd name="T5" fmla="*/ 0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20">
              <a:extLst>
                <a:ext uri="{FF2B5EF4-FFF2-40B4-BE49-F238E27FC236}">
                  <a16:creationId xmlns:a16="http://schemas.microsoft.com/office/drawing/2014/main" id="{DAEE385B-5C8B-4FA0-BD37-96888EC938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>
                <a:gd name="T0" fmla="*/ 718 w 718"/>
                <a:gd name="T1" fmla="*/ 575 h 575"/>
                <a:gd name="T2" fmla="*/ 0 w 718"/>
                <a:gd name="T3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21">
              <a:extLst>
                <a:ext uri="{FF2B5EF4-FFF2-40B4-BE49-F238E27FC236}">
                  <a16:creationId xmlns:a16="http://schemas.microsoft.com/office/drawing/2014/main" id="{9716F020-9507-435C-8342-03C7CA14CE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>
                <a:gd name="T0" fmla="*/ 620 w 620"/>
                <a:gd name="T1" fmla="*/ 536 h 536"/>
                <a:gd name="T2" fmla="*/ 0 w 620"/>
                <a:gd name="T3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22">
              <a:extLst>
                <a:ext uri="{FF2B5EF4-FFF2-40B4-BE49-F238E27FC236}">
                  <a16:creationId xmlns:a16="http://schemas.microsoft.com/office/drawing/2014/main" id="{3ED66BF1-5677-4941-911C-3EEFF584FD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>
                <a:gd name="T0" fmla="*/ 0 w 455"/>
                <a:gd name="T1" fmla="*/ 0 h 285"/>
                <a:gd name="T2" fmla="*/ 455 w 455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23">
              <a:extLst>
                <a:ext uri="{FF2B5EF4-FFF2-40B4-BE49-F238E27FC236}">
                  <a16:creationId xmlns:a16="http://schemas.microsoft.com/office/drawing/2014/main" id="{C247CBF9-3037-4FDE-8E75-4CA15ED090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>
                <a:gd name="T0" fmla="*/ 0 w 188"/>
                <a:gd name="T1" fmla="*/ 0 h 112"/>
                <a:gd name="T2" fmla="*/ 188 w 188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F691E8D6-55F7-491B-BA91-C439F800CC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3893141"/>
            <a:ext cx="8845667" cy="1771275"/>
            <a:chOff x="1669293" y="3893141"/>
            <a:chExt cx="8845667" cy="1771275"/>
          </a:xfrm>
        </p:grpSpPr>
        <p:sp>
          <p:nvSpPr>
            <p:cNvPr id="128" name="Isosceles Triangle 39">
              <a:extLst>
                <a:ext uri="{FF2B5EF4-FFF2-40B4-BE49-F238E27FC236}">
                  <a16:creationId xmlns:a16="http://schemas.microsoft.com/office/drawing/2014/main" id="{ADD3409B-2416-4D09-9797-DC72DA5EC4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11C40CE7-9774-4004-A68F-E3766D1D08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3893141"/>
              <a:ext cx="8845667" cy="14202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3A0718DA-3717-4597-9C2A-D286816451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9236" y="3980237"/>
            <a:ext cx="8672295" cy="727748"/>
          </a:xfrm>
        </p:spPr>
        <p:txBody>
          <a:bodyPr>
            <a:noAutofit/>
          </a:bodyPr>
          <a:lstStyle/>
          <a:p>
            <a:r>
              <a:rPr lang="en-US" sz="4800" b="1" dirty="0"/>
              <a:t>President’s BOT Report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22DBB68-5539-40E5-9C26-1CBE5880E8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9237" y="4707986"/>
            <a:ext cx="8673427" cy="522636"/>
          </a:xfrm>
        </p:spPr>
        <p:txBody>
          <a:bodyPr>
            <a:normAutofit/>
          </a:bodyPr>
          <a:lstStyle/>
          <a:p>
            <a:r>
              <a:rPr lang="en-US" sz="2400" dirty="0"/>
              <a:t>Dr. Nathaniel Jones III</a:t>
            </a:r>
          </a:p>
        </p:txBody>
      </p:sp>
      <p:pic>
        <p:nvPicPr>
          <p:cNvPr id="67" name="Picture 66">
            <a:extLst>
              <a:ext uri="{FF2B5EF4-FFF2-40B4-BE49-F238E27FC236}">
                <a16:creationId xmlns:a16="http://schemas.microsoft.com/office/drawing/2014/main" id="{8657C42F-150B-4117-BE4B-2B63BA38204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8194" r="1" b="6608"/>
          <a:stretch/>
        </p:blipFill>
        <p:spPr>
          <a:xfrm>
            <a:off x="1668033" y="1175191"/>
            <a:ext cx="8845563" cy="2638998"/>
          </a:xfrm>
          <a:prstGeom prst="rect">
            <a:avLst/>
          </a:prstGeom>
          <a:ln w="12700">
            <a:noFill/>
          </a:ln>
        </p:spPr>
      </p:pic>
    </p:spTree>
    <p:extLst>
      <p:ext uri="{BB962C8B-B14F-4D97-AF65-F5344CB8AC3E}">
        <p14:creationId xmlns:p14="http://schemas.microsoft.com/office/powerpoint/2010/main" val="3307161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EBFE578-076D-486E-A9A6-1021DFC3A2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CBA6443-6AAD-48B5-B23B-9A8249290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3D7C0760-E0B7-4957-BDD4-7EA5B6F3F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EB69FDE5-28EA-4A27-8868-86EBEA358C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4D7EE149-3A69-452E-A729-CBE5BDE659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FA4563C1-61D3-4DEF-86FC-465F7E9D3A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0A9D8708-7B06-440D-B0BD-8B40217A24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7A6A5A41-E61B-447D-A93D-09E2026DBF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C7F3116D-DE91-4FC5-9B08-B15C8A48A9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59D4E2B9-ED28-4029-9897-045C602D9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id="{D8853FF5-41D4-46A5-B876-A29320C72F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id="{4A35CA74-FF57-493A-B935-FA6108997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5">
              <a:extLst>
                <a:ext uri="{FF2B5EF4-FFF2-40B4-BE49-F238E27FC236}">
                  <a16:creationId xmlns:a16="http://schemas.microsoft.com/office/drawing/2014/main" id="{7C1F6C8A-D186-4F7D-B1C1-95E14128EF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id="{CC414E3C-15E1-4D3C-94F3-DA332594CF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id="{1CBB9BBD-5E76-4688-B104-083784471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id="{944880F8-5573-4C00-830B-53FDC42684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id="{F839EAE7-6C63-43B3-AA8E-EE93AD8565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id="{C2B4420A-8A5D-44F6-8874-3E5FFF72E9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id="{D35A8ECB-4DD0-4EE0-A43D-4A807D1351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id="{10117505-1C15-4179-B64B-08B38F6D49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3">
              <a:extLst>
                <a:ext uri="{FF2B5EF4-FFF2-40B4-BE49-F238E27FC236}">
                  <a16:creationId xmlns:a16="http://schemas.microsoft.com/office/drawing/2014/main" id="{340CE604-569C-4EDF-840D-7B7B1E2E67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4">
              <a:extLst>
                <a:ext uri="{FF2B5EF4-FFF2-40B4-BE49-F238E27FC236}">
                  <a16:creationId xmlns:a16="http://schemas.microsoft.com/office/drawing/2014/main" id="{E9A6D337-2A45-4076-8A10-833E12B2D6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5">
              <a:extLst>
                <a:ext uri="{FF2B5EF4-FFF2-40B4-BE49-F238E27FC236}">
                  <a16:creationId xmlns:a16="http://schemas.microsoft.com/office/drawing/2014/main" id="{5F163DB6-D37C-44F3-B0D1-ECA09653EC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9EDBA622-B13A-49B3-B531-8336221B28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A013835D-BB03-48C5-8EC1-13B525D0E6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Isosceles Triangle 22">
              <a:extLst>
                <a:ext uri="{FF2B5EF4-FFF2-40B4-BE49-F238E27FC236}">
                  <a16:creationId xmlns:a16="http://schemas.microsoft.com/office/drawing/2014/main" id="{91EF513E-E2E4-4315-A562-AD14C9D1A1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B4CB332D-DE92-4BB5-8033-0E3E388DA3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DC7A070-D64C-4277-86AF-05ABB8794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58391"/>
            <a:ext cx="3498979" cy="2453676"/>
          </a:xfrm>
        </p:spPr>
        <p:txBody>
          <a:bodyPr>
            <a:normAutofit/>
          </a:bodyPr>
          <a:lstStyle/>
          <a:p>
            <a:r>
              <a:rPr lang="en-US" b="1" dirty="0"/>
              <a:t>ACCJC SITE VISIT</a:t>
            </a:r>
            <a:br>
              <a:rPr lang="en-US" b="1" dirty="0"/>
            </a:br>
            <a:r>
              <a:rPr lang="en-US" b="1" dirty="0"/>
              <a:t>UPDATE</a:t>
            </a:r>
          </a:p>
        </p:txBody>
      </p:sp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BCCC64C7-03DB-4110-8289-34C326ECDF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5264" y="803187"/>
            <a:ext cx="6269015" cy="2381030"/>
          </a:xfrm>
          <a:prstGeom prst="rect">
            <a:avLst/>
          </a:prstGeom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92503D7-453B-4BA8-A1D1-744B553C60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979" y="91742"/>
            <a:ext cx="4088346" cy="1432258"/>
          </a:xfrm>
          <a:prstGeom prst="rect">
            <a:avLst/>
          </a:prstGeom>
          <a:ln w="9525">
            <a:noFill/>
          </a:ln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B77D16-C058-4A5C-995F-15EC67170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2270" y="485775"/>
            <a:ext cx="7188743" cy="6145684"/>
          </a:xfrm>
        </p:spPr>
        <p:txBody>
          <a:bodyPr>
            <a:normAutofit/>
          </a:bodyPr>
          <a:lstStyle/>
          <a:p>
            <a:r>
              <a:rPr lang="en-US" sz="2800" dirty="0"/>
              <a:t>CoA meets all ACCJC Standards</a:t>
            </a:r>
          </a:p>
          <a:p>
            <a:r>
              <a:rPr lang="en-US" sz="2800" dirty="0"/>
              <a:t>Praised for beauty and quality of ISER</a:t>
            </a:r>
          </a:p>
          <a:p>
            <a:r>
              <a:rPr lang="en-US" sz="2800" dirty="0"/>
              <a:t>Commendation for our love, commitment, and support of our diverse students aimed at advancing CoA’s mission</a:t>
            </a:r>
          </a:p>
          <a:p>
            <a:r>
              <a:rPr lang="en-US" sz="2800" dirty="0"/>
              <a:t>No recommendations offered</a:t>
            </a:r>
          </a:p>
          <a:p>
            <a:r>
              <a:rPr lang="en-US" sz="2800" dirty="0"/>
              <a:t>Thanks to our students, faculty, staff, administrators, and ALO, Dr. Tina Vasconcellos</a:t>
            </a:r>
          </a:p>
          <a:p>
            <a:r>
              <a:rPr lang="en-US" sz="2800" dirty="0"/>
              <a:t>Great Job Cougars!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30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859B0-6AC4-49DE-8CC2-CB8018214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Enrollment </a:t>
            </a:r>
            <a:br>
              <a:rPr lang="en-US" sz="4800" b="1" dirty="0"/>
            </a:br>
            <a:r>
              <a:rPr lang="en-US" sz="4800" b="1" dirty="0"/>
              <a:t>Update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A523B392-C8B3-4139-A7CC-FD36C07243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5572772"/>
              </p:ext>
            </p:extLst>
          </p:nvPr>
        </p:nvGraphicFramePr>
        <p:xfrm>
          <a:off x="4686300" y="294244"/>
          <a:ext cx="7219953" cy="6269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217">
                  <a:extLst>
                    <a:ext uri="{9D8B030D-6E8A-4147-A177-3AD203B41FA5}">
                      <a16:colId xmlns:a16="http://schemas.microsoft.com/office/drawing/2014/main" val="188956397"/>
                    </a:ext>
                  </a:extLst>
                </a:gridCol>
                <a:gridCol w="802217">
                  <a:extLst>
                    <a:ext uri="{9D8B030D-6E8A-4147-A177-3AD203B41FA5}">
                      <a16:colId xmlns:a16="http://schemas.microsoft.com/office/drawing/2014/main" val="2742966828"/>
                    </a:ext>
                  </a:extLst>
                </a:gridCol>
                <a:gridCol w="802217">
                  <a:extLst>
                    <a:ext uri="{9D8B030D-6E8A-4147-A177-3AD203B41FA5}">
                      <a16:colId xmlns:a16="http://schemas.microsoft.com/office/drawing/2014/main" val="712401751"/>
                    </a:ext>
                  </a:extLst>
                </a:gridCol>
                <a:gridCol w="802217">
                  <a:extLst>
                    <a:ext uri="{9D8B030D-6E8A-4147-A177-3AD203B41FA5}">
                      <a16:colId xmlns:a16="http://schemas.microsoft.com/office/drawing/2014/main" val="4161261539"/>
                    </a:ext>
                  </a:extLst>
                </a:gridCol>
                <a:gridCol w="802217">
                  <a:extLst>
                    <a:ext uri="{9D8B030D-6E8A-4147-A177-3AD203B41FA5}">
                      <a16:colId xmlns:a16="http://schemas.microsoft.com/office/drawing/2014/main" val="2669271952"/>
                    </a:ext>
                  </a:extLst>
                </a:gridCol>
                <a:gridCol w="802217">
                  <a:extLst>
                    <a:ext uri="{9D8B030D-6E8A-4147-A177-3AD203B41FA5}">
                      <a16:colId xmlns:a16="http://schemas.microsoft.com/office/drawing/2014/main" val="1635809315"/>
                    </a:ext>
                  </a:extLst>
                </a:gridCol>
                <a:gridCol w="802217">
                  <a:extLst>
                    <a:ext uri="{9D8B030D-6E8A-4147-A177-3AD203B41FA5}">
                      <a16:colId xmlns:a16="http://schemas.microsoft.com/office/drawing/2014/main" val="560217345"/>
                    </a:ext>
                  </a:extLst>
                </a:gridCol>
                <a:gridCol w="802217">
                  <a:extLst>
                    <a:ext uri="{9D8B030D-6E8A-4147-A177-3AD203B41FA5}">
                      <a16:colId xmlns:a16="http://schemas.microsoft.com/office/drawing/2014/main" val="675195302"/>
                    </a:ext>
                  </a:extLst>
                </a:gridCol>
                <a:gridCol w="802217">
                  <a:extLst>
                    <a:ext uri="{9D8B030D-6E8A-4147-A177-3AD203B41FA5}">
                      <a16:colId xmlns:a16="http://schemas.microsoft.com/office/drawing/2014/main" val="135510866"/>
                    </a:ext>
                  </a:extLst>
                </a:gridCol>
              </a:tblGrid>
              <a:tr h="101981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Terms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AY19/20 Target (FTES)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AY19/20 Actual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AY19/20 Variance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AY20/21 Target (FTES)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AY20/21 Actual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AY20/21 Variance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AY19/20 % of Target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AY20/21 % of Target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934979933"/>
                  </a:ext>
                </a:extLst>
              </a:tr>
              <a:tr h="34495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685160669"/>
                  </a:ext>
                </a:extLst>
              </a:tr>
              <a:tr h="88122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Summer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326.9 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338 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10.60 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300.3 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FF"/>
                          </a:highlight>
                          <a:latin typeface="Calibri" panose="020F0502020204030204" pitchFamily="34" charset="0"/>
                        </a:rPr>
                        <a:t>292 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</a:t>
                      </a:r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(8.0)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103%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FF"/>
                          </a:highlight>
                          <a:latin typeface="Calibri" panose="020F0502020204030204" pitchFamily="34" charset="0"/>
                        </a:rPr>
                        <a:t>97%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800671564"/>
                  </a:ext>
                </a:extLst>
              </a:tr>
              <a:tr h="34495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569995748"/>
                  </a:ext>
                </a:extLst>
              </a:tr>
              <a:tr h="88122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Fall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1,471.1 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1,323 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(148.30)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1,351.4 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FF"/>
                          </a:highlight>
                          <a:latin typeface="Calibri" panose="020F0502020204030204" pitchFamily="34" charset="0"/>
                        </a:rPr>
                        <a:t>1,156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</a:t>
                      </a:r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(195.2)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FF"/>
                          </a:highlight>
                          <a:latin typeface="Calibri" panose="020F0502020204030204" pitchFamily="34" charset="0"/>
                        </a:rPr>
                        <a:t>86%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040510436"/>
                  </a:ext>
                </a:extLst>
              </a:tr>
              <a:tr h="34495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131531496"/>
                  </a:ext>
                </a:extLst>
              </a:tr>
              <a:tr h="88122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Spring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1,471.1 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FF"/>
                          </a:highlight>
                          <a:latin typeface="Calibri" panose="020F0502020204030204" pitchFamily="34" charset="0"/>
                        </a:rPr>
                        <a:t>1,219 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(251.80)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1,351.4 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</a:t>
                      </a:r>
                      <a:r>
                        <a:rPr lang="en-US" sz="1800" b="1" i="1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FF"/>
                          </a:highlight>
                          <a:latin typeface="Calibri" panose="020F0502020204030204" pitchFamily="34" charset="0"/>
                        </a:rPr>
                        <a:t>1,175 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</a:t>
                      </a:r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(176.4)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83%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FF"/>
                          </a:highlight>
                          <a:latin typeface="Calibri" panose="020F0502020204030204" pitchFamily="34" charset="0"/>
                        </a:rPr>
                        <a:t>87%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876995781"/>
                  </a:ext>
                </a:extLst>
              </a:tr>
              <a:tr h="34495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735267935"/>
                  </a:ext>
                </a:extLst>
              </a:tr>
              <a:tr h="88122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3,269.1 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2,880 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</a:t>
                      </a:r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(389.5)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3,003.1 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2,624 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</a:t>
                      </a:r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(379.6)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87%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897304091"/>
                  </a:ext>
                </a:extLst>
              </a:tr>
              <a:tr h="34495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4031203042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B9FCF482-605D-4161-A62D-988F78FA85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086" y="224137"/>
            <a:ext cx="3402777" cy="1350015"/>
          </a:xfrm>
          <a:prstGeom prst="rect">
            <a:avLst/>
          </a:prstGeom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221226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EEBFE578-076D-486E-A9A6-1021DFC3A2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CBA6443-6AAD-48B5-B23B-9A8249290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21" name="Freeform 5">
              <a:extLst>
                <a:ext uri="{FF2B5EF4-FFF2-40B4-BE49-F238E27FC236}">
                  <a16:creationId xmlns:a16="http://schemas.microsoft.com/office/drawing/2014/main" id="{3D7C0760-E0B7-4957-BDD4-7EA5B6F3F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6">
              <a:extLst>
                <a:ext uri="{FF2B5EF4-FFF2-40B4-BE49-F238E27FC236}">
                  <a16:creationId xmlns:a16="http://schemas.microsoft.com/office/drawing/2014/main" id="{EB69FDE5-28EA-4A27-8868-86EBEA358C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7">
              <a:extLst>
                <a:ext uri="{FF2B5EF4-FFF2-40B4-BE49-F238E27FC236}">
                  <a16:creationId xmlns:a16="http://schemas.microsoft.com/office/drawing/2014/main" id="{4D7EE149-3A69-452E-A729-CBE5BDE659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8">
              <a:extLst>
                <a:ext uri="{FF2B5EF4-FFF2-40B4-BE49-F238E27FC236}">
                  <a16:creationId xmlns:a16="http://schemas.microsoft.com/office/drawing/2014/main" id="{FA4563C1-61D3-4DEF-86FC-465F7E9D3A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9">
              <a:extLst>
                <a:ext uri="{FF2B5EF4-FFF2-40B4-BE49-F238E27FC236}">
                  <a16:creationId xmlns:a16="http://schemas.microsoft.com/office/drawing/2014/main" id="{0A9D8708-7B06-440D-B0BD-8B40217A24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0">
              <a:extLst>
                <a:ext uri="{FF2B5EF4-FFF2-40B4-BE49-F238E27FC236}">
                  <a16:creationId xmlns:a16="http://schemas.microsoft.com/office/drawing/2014/main" id="{7A6A5A41-E61B-447D-A93D-09E2026DBF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1">
              <a:extLst>
                <a:ext uri="{FF2B5EF4-FFF2-40B4-BE49-F238E27FC236}">
                  <a16:creationId xmlns:a16="http://schemas.microsoft.com/office/drawing/2014/main" id="{C7F3116D-DE91-4FC5-9B08-B15C8A48A9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2">
              <a:extLst>
                <a:ext uri="{FF2B5EF4-FFF2-40B4-BE49-F238E27FC236}">
                  <a16:creationId xmlns:a16="http://schemas.microsoft.com/office/drawing/2014/main" id="{59D4E2B9-ED28-4029-9897-045C602D9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3">
              <a:extLst>
                <a:ext uri="{FF2B5EF4-FFF2-40B4-BE49-F238E27FC236}">
                  <a16:creationId xmlns:a16="http://schemas.microsoft.com/office/drawing/2014/main" id="{D8853FF5-41D4-46A5-B876-A29320C72F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14">
              <a:extLst>
                <a:ext uri="{FF2B5EF4-FFF2-40B4-BE49-F238E27FC236}">
                  <a16:creationId xmlns:a16="http://schemas.microsoft.com/office/drawing/2014/main" id="{4A35CA74-FF57-493A-B935-FA6108997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15">
              <a:extLst>
                <a:ext uri="{FF2B5EF4-FFF2-40B4-BE49-F238E27FC236}">
                  <a16:creationId xmlns:a16="http://schemas.microsoft.com/office/drawing/2014/main" id="{7C1F6C8A-D186-4F7D-B1C1-95E14128EF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CC414E3C-15E1-4D3C-94F3-DA332594CF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17">
              <a:extLst>
                <a:ext uri="{FF2B5EF4-FFF2-40B4-BE49-F238E27FC236}">
                  <a16:creationId xmlns:a16="http://schemas.microsoft.com/office/drawing/2014/main" id="{1CBB9BBD-5E76-4688-B104-083784471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8">
              <a:extLst>
                <a:ext uri="{FF2B5EF4-FFF2-40B4-BE49-F238E27FC236}">
                  <a16:creationId xmlns:a16="http://schemas.microsoft.com/office/drawing/2014/main" id="{944880F8-5573-4C00-830B-53FDC42684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19">
              <a:extLst>
                <a:ext uri="{FF2B5EF4-FFF2-40B4-BE49-F238E27FC236}">
                  <a16:creationId xmlns:a16="http://schemas.microsoft.com/office/drawing/2014/main" id="{F839EAE7-6C63-43B3-AA8E-EE93AD8565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20">
              <a:extLst>
                <a:ext uri="{FF2B5EF4-FFF2-40B4-BE49-F238E27FC236}">
                  <a16:creationId xmlns:a16="http://schemas.microsoft.com/office/drawing/2014/main" id="{C2B4420A-8A5D-44F6-8874-3E5FFF72E9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21">
              <a:extLst>
                <a:ext uri="{FF2B5EF4-FFF2-40B4-BE49-F238E27FC236}">
                  <a16:creationId xmlns:a16="http://schemas.microsoft.com/office/drawing/2014/main" id="{D35A8ECB-4DD0-4EE0-A43D-4A807D1351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>
              <a:extLst>
                <a:ext uri="{FF2B5EF4-FFF2-40B4-BE49-F238E27FC236}">
                  <a16:creationId xmlns:a16="http://schemas.microsoft.com/office/drawing/2014/main" id="{10117505-1C15-4179-B64B-08B38F6D49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23">
              <a:extLst>
                <a:ext uri="{FF2B5EF4-FFF2-40B4-BE49-F238E27FC236}">
                  <a16:creationId xmlns:a16="http://schemas.microsoft.com/office/drawing/2014/main" id="{340CE604-569C-4EDF-840D-7B7B1E2E67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24">
              <a:extLst>
                <a:ext uri="{FF2B5EF4-FFF2-40B4-BE49-F238E27FC236}">
                  <a16:creationId xmlns:a16="http://schemas.microsoft.com/office/drawing/2014/main" id="{E9A6D337-2A45-4076-8A10-833E12B2D6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25">
              <a:extLst>
                <a:ext uri="{FF2B5EF4-FFF2-40B4-BE49-F238E27FC236}">
                  <a16:creationId xmlns:a16="http://schemas.microsoft.com/office/drawing/2014/main" id="{5F163DB6-D37C-44F3-B0D1-ECA09653EC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9EDBA622-B13A-49B3-B531-8336221B28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A013835D-BB03-48C5-8EC1-13B525D0E6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Isosceles Triangle 22">
              <a:extLst>
                <a:ext uri="{FF2B5EF4-FFF2-40B4-BE49-F238E27FC236}">
                  <a16:creationId xmlns:a16="http://schemas.microsoft.com/office/drawing/2014/main" id="{91EF513E-E2E4-4315-A562-AD14C9D1A1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B4CB332D-DE92-4BB5-8033-0E3E388DA3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7D3F191-B7B2-4C23-929D-22D37CC62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58390"/>
            <a:ext cx="3535797" cy="2492405"/>
          </a:xfrm>
        </p:spPr>
        <p:txBody>
          <a:bodyPr>
            <a:normAutofit/>
          </a:bodyPr>
          <a:lstStyle/>
          <a:p>
            <a:r>
              <a:rPr lang="en-US" sz="4800" b="1" dirty="0"/>
              <a:t>S.E.M</a:t>
            </a:r>
          </a:p>
        </p:txBody>
      </p:sp>
      <p:sp useBgFill="1">
        <p:nvSpPr>
          <p:cNvPr id="48" name="Rectangle 47">
            <a:extLst>
              <a:ext uri="{FF2B5EF4-FFF2-40B4-BE49-F238E27FC236}">
                <a16:creationId xmlns:a16="http://schemas.microsoft.com/office/drawing/2014/main" id="{BCCC64C7-03DB-4110-8289-34C326ECDF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5264" y="803187"/>
            <a:ext cx="6269015" cy="2381030"/>
          </a:xfrm>
          <a:prstGeom prst="rect">
            <a:avLst/>
          </a:prstGeom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DC270F9-DA8C-4635-AFF5-87BA6FD170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086" y="224137"/>
            <a:ext cx="3402777" cy="1350015"/>
          </a:xfrm>
          <a:prstGeom prst="rect">
            <a:avLst/>
          </a:prstGeom>
          <a:ln w="9525">
            <a:noFill/>
          </a:ln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A76C8DFD-7AB8-4395-8617-0684BC1B29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6060" y="237429"/>
            <a:ext cx="7244003" cy="6606284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2500" b="1" u="sng" dirty="0"/>
              <a:t>Strategies for Increased Enrollments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500" dirty="0"/>
              <a:t>Student-centered services Campaign (incl. web redesign, call center, targeted advertising &amp; outreach, virtual enrollment Hub)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500" dirty="0"/>
              <a:t>Expanded student support services: 24/7 counseling and financial aid chat service, Chromebooks, calculators, lab kits, and curbside library pickup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500" dirty="0"/>
              <a:t>New Dual Enrollment Partnerships for late Spring 2021 and AY 2021-22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500" dirty="0"/>
              <a:t>Increased Spring 21 Intersession &amp; late start course offering (est. 150 FTES additional)</a:t>
            </a:r>
          </a:p>
          <a:p>
            <a:pPr marL="0" indent="0">
              <a:lnSpc>
                <a:spcPct val="110000"/>
              </a:lnSpc>
              <a:buNone/>
            </a:pP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616446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C9415-EAF0-4E7F-BAF3-75E47C6BB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S.E.M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D4617-4EB2-4DAD-B8DE-151282EDCB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224137"/>
            <a:ext cx="6883053" cy="6227463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2500" b="1" u="sng" dirty="0"/>
              <a:t>Strategies for Increased Enrollments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500" dirty="0"/>
              <a:t>Enhanced student retention through special programs and activities: ACCESO/Puente, Veterans workshops, Umoja, Welcome week Bingo, Black History Month and Valentine Day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500" dirty="0"/>
              <a:t>Equity Academy trainings for course and student support services redesign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500" dirty="0">
                <a:highlight>
                  <a:srgbClr val="00FFFF"/>
                </a:highlight>
              </a:rPr>
              <a:t>Analyze data &amp; recommendations to refine and improve strategies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500" dirty="0">
                <a:highlight>
                  <a:srgbClr val="00FFFF"/>
                </a:highlight>
              </a:rPr>
              <a:t>Seek enrollment improvement ideas, innovations and strategies through campus discussions &amp; dialogues based on data analysis and student input 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C99085A-2CBD-49ED-B5D6-3B3E6D35C8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086" y="224137"/>
            <a:ext cx="3402777" cy="1350015"/>
          </a:xfrm>
          <a:prstGeom prst="rect">
            <a:avLst/>
          </a:prstGeom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577201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3B5A-2473-443E-A9BE-D6AA5CC9D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HIGHLIGHTS FROM REPORT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18C61-7C4E-4E81-9F29-8B04D87998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Black History Month Series</a:t>
            </a:r>
          </a:p>
          <a:p>
            <a:r>
              <a:rPr lang="en-US" sz="3200" dirty="0" err="1"/>
              <a:t>Screenside</a:t>
            </a:r>
            <a:r>
              <a:rPr lang="en-US" sz="3200" dirty="0"/>
              <a:t> Chats for Students</a:t>
            </a:r>
          </a:p>
          <a:p>
            <a:r>
              <a:rPr lang="en-US" sz="3200" dirty="0"/>
              <a:t>New Tenured Faculty - 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Rockwell" panose="02060603020205020403" pitchFamily="18" charset="0"/>
              </a:rPr>
              <a:t>Physics Professor </a:t>
            </a:r>
            <a:r>
              <a:rPr lang="en-US" sz="3200" b="0" i="0">
                <a:solidFill>
                  <a:srgbClr val="000000"/>
                </a:solidFill>
                <a:effectLst/>
                <a:latin typeface="Rockwell" panose="02060603020205020403" pitchFamily="18" charset="0"/>
              </a:rPr>
              <a:t>(Andrew) Byung 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Rockwell" panose="02060603020205020403" pitchFamily="18" charset="0"/>
              </a:rPr>
              <a:t>Kyu Park, Mathematics Professor Richard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Rockwell" panose="02060603020205020403" pitchFamily="18" charset="0"/>
              </a:rPr>
              <a:t>Kaeser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Rockwell" panose="02060603020205020403" pitchFamily="18" charset="0"/>
              </a:rPr>
              <a:t>, and Diesel Mechanics Professor John Taylor</a:t>
            </a:r>
            <a:endParaRPr lang="en-US" sz="3200" dirty="0">
              <a:latin typeface="Rockwell" panose="02060603020205020403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19EC90-B377-4D4B-A89C-709B13D466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086" y="224137"/>
            <a:ext cx="3402777" cy="1350015"/>
          </a:xfrm>
          <a:prstGeom prst="rect">
            <a:avLst/>
          </a:prstGeom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3031737758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10B6F4"/>
      </a:accent1>
      <a:accent2>
        <a:srgbClr val="3C78C3"/>
      </a:accent2>
      <a:accent3>
        <a:srgbClr val="9F52D0"/>
      </a:accent3>
      <a:accent4>
        <a:srgbClr val="D64198"/>
      </a:accent4>
      <a:accent5>
        <a:srgbClr val="DA2228"/>
      </a:accent5>
      <a:accent6>
        <a:srgbClr val="F18318"/>
      </a:accent6>
      <a:hlink>
        <a:srgbClr val="38DDEC"/>
      </a:hlink>
      <a:folHlink>
        <a:srgbClr val="A8DEE8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CB9708-C445-4049-9D7F-4C8684E69AF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1979</TotalTime>
  <Words>417</Words>
  <Application>Microsoft Office PowerPoint</Application>
  <PresentationFormat>Widescreen</PresentationFormat>
  <Paragraphs>116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Rockwell</vt:lpstr>
      <vt:lpstr>Wingdings</vt:lpstr>
      <vt:lpstr>Atlas</vt:lpstr>
      <vt:lpstr>President’s BOT Report</vt:lpstr>
      <vt:lpstr>ACCJC SITE VISIT UPDATE</vt:lpstr>
      <vt:lpstr>Enrollment  Update</vt:lpstr>
      <vt:lpstr>S.E.M</vt:lpstr>
      <vt:lpstr>S.E.M</vt:lpstr>
      <vt:lpstr>HIGHLIGHTS FROM REPORT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Nathaniel Jones Ⅲ</dc:creator>
  <cp:lastModifiedBy>Nathaniel Jones Ⅲ</cp:lastModifiedBy>
  <cp:revision>7</cp:revision>
  <dcterms:created xsi:type="dcterms:W3CDTF">2021-02-09T17:19:58Z</dcterms:created>
  <dcterms:modified xsi:type="dcterms:W3CDTF">2021-03-08T23:51:37Z</dcterms:modified>
</cp:coreProperties>
</file>